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9" r:id="rId11"/>
    <p:sldId id="26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9900"/>
    <a:srgbClr val="CC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99" autoAdjust="0"/>
  </p:normalViewPr>
  <p:slideViewPr>
    <p:cSldViewPr>
      <p:cViewPr varScale="1">
        <p:scale>
          <a:sx n="73" d="100"/>
          <a:sy n="73" d="100"/>
        </p:scale>
        <p:origin x="-2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9F9F15-EC75-4F93-883F-5E5D1D970AB3}" type="doc">
      <dgm:prSet loTypeId="urn:microsoft.com/office/officeart/2005/8/layout/radial5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0CC7456-7C22-4D17-953B-2C57F7A90B3B}">
      <dgm:prSet phldrT="[Text]" custT="1"/>
      <dgm:spPr/>
      <dgm:t>
        <a:bodyPr/>
        <a:lstStyle/>
        <a:p>
          <a:r>
            <a:rPr lang="en-US" sz="1400" b="1" i="1" dirty="0" smtClean="0">
              <a:solidFill>
                <a:schemeClr val="bg1"/>
              </a:solidFill>
            </a:rPr>
            <a:t>The World of Business</a:t>
          </a:r>
          <a:endParaRPr lang="en-US" sz="1400" b="1" i="1" dirty="0">
            <a:solidFill>
              <a:schemeClr val="bg1"/>
            </a:solidFill>
          </a:endParaRPr>
        </a:p>
      </dgm:t>
    </dgm:pt>
    <dgm:pt modelId="{8BA8BA87-CECD-4816-8951-0000C116F982}" type="parTrans" cxnId="{92E0DDCA-9808-4911-A085-7D6A3A1417D8}">
      <dgm:prSet custT="1"/>
      <dgm:spPr/>
      <dgm:t>
        <a:bodyPr/>
        <a:lstStyle/>
        <a:p>
          <a:endParaRPr lang="en-US" sz="1400" b="1" i="1" dirty="0">
            <a:solidFill>
              <a:schemeClr val="bg1"/>
            </a:solidFill>
          </a:endParaRPr>
        </a:p>
      </dgm:t>
    </dgm:pt>
    <dgm:pt modelId="{8C5E4830-E88E-4471-9B91-FA83F6E50165}" type="sibTrans" cxnId="{92E0DDCA-9808-4911-A085-7D6A3A1417D8}">
      <dgm:prSet/>
      <dgm:spPr/>
      <dgm:t>
        <a:bodyPr/>
        <a:lstStyle/>
        <a:p>
          <a:endParaRPr lang="en-US" i="1"/>
        </a:p>
      </dgm:t>
    </dgm:pt>
    <dgm:pt modelId="{E434073F-3DD1-4030-9500-0A219AE317CB}">
      <dgm:prSet custT="1"/>
      <dgm:spPr/>
      <dgm:t>
        <a:bodyPr/>
        <a:lstStyle/>
        <a:p>
          <a:r>
            <a:rPr lang="en-US" sz="1400" b="1" i="1" dirty="0" smtClean="0">
              <a:solidFill>
                <a:schemeClr val="bg1"/>
              </a:solidFill>
            </a:rPr>
            <a:t>Art &amp; Communication</a:t>
          </a:r>
          <a:endParaRPr lang="en-US" sz="1400" b="1" i="1" dirty="0">
            <a:solidFill>
              <a:schemeClr val="bg1"/>
            </a:solidFill>
          </a:endParaRPr>
        </a:p>
      </dgm:t>
    </dgm:pt>
    <dgm:pt modelId="{1CE360AA-319B-4107-B5DE-ECBA9F4977BC}" type="parTrans" cxnId="{0F0D5BB7-B6E3-41FF-AE39-416289E2988A}">
      <dgm:prSet custT="1"/>
      <dgm:spPr/>
      <dgm:t>
        <a:bodyPr/>
        <a:lstStyle/>
        <a:p>
          <a:endParaRPr lang="en-US" sz="1400" b="1" i="1" dirty="0">
            <a:solidFill>
              <a:schemeClr val="bg1"/>
            </a:solidFill>
          </a:endParaRPr>
        </a:p>
      </dgm:t>
    </dgm:pt>
    <dgm:pt modelId="{CB42F723-6BD0-4E8F-9696-4209C9791A16}" type="sibTrans" cxnId="{0F0D5BB7-B6E3-41FF-AE39-416289E2988A}">
      <dgm:prSet/>
      <dgm:spPr/>
      <dgm:t>
        <a:bodyPr/>
        <a:lstStyle/>
        <a:p>
          <a:endParaRPr lang="en-US" i="1"/>
        </a:p>
      </dgm:t>
    </dgm:pt>
    <dgm:pt modelId="{1A475596-3E82-45D4-9028-A026A6ED14EE}">
      <dgm:prSet custT="1"/>
      <dgm:spPr/>
      <dgm:t>
        <a:bodyPr/>
        <a:lstStyle/>
        <a:p>
          <a:r>
            <a:rPr lang="en-US" sz="1400" b="1" i="1" dirty="0" smtClean="0">
              <a:solidFill>
                <a:schemeClr val="bg1"/>
              </a:solidFill>
            </a:rPr>
            <a:t>Family &amp; Consumer Science</a:t>
          </a:r>
          <a:endParaRPr lang="en-US" sz="1400" b="1" i="1" dirty="0">
            <a:solidFill>
              <a:schemeClr val="bg1"/>
            </a:solidFill>
          </a:endParaRPr>
        </a:p>
      </dgm:t>
    </dgm:pt>
    <dgm:pt modelId="{CC142FC2-8DBD-40F4-ADB2-DF9A60E0D70D}" type="parTrans" cxnId="{F4D36C3F-0E49-41E2-B81F-75BB0501582B}">
      <dgm:prSet custT="1"/>
      <dgm:spPr/>
      <dgm:t>
        <a:bodyPr/>
        <a:lstStyle/>
        <a:p>
          <a:endParaRPr lang="en-US" sz="1400" b="1" i="1" dirty="0">
            <a:solidFill>
              <a:schemeClr val="bg1"/>
            </a:solidFill>
          </a:endParaRPr>
        </a:p>
      </dgm:t>
    </dgm:pt>
    <dgm:pt modelId="{E8F4AEC7-BD3A-4871-85C0-3ADD36BB4F09}" type="sibTrans" cxnId="{F4D36C3F-0E49-41E2-B81F-75BB0501582B}">
      <dgm:prSet/>
      <dgm:spPr/>
      <dgm:t>
        <a:bodyPr/>
        <a:lstStyle/>
        <a:p>
          <a:endParaRPr lang="en-US" i="1"/>
        </a:p>
      </dgm:t>
    </dgm:pt>
    <dgm:pt modelId="{11C0D0F3-C8E6-43A0-8F67-C7DC001FA02E}">
      <dgm:prSet custT="1"/>
      <dgm:spPr/>
      <dgm:t>
        <a:bodyPr/>
        <a:lstStyle/>
        <a:p>
          <a:r>
            <a:rPr lang="en-US" sz="1400" b="1" i="1" dirty="0" smtClean="0">
              <a:solidFill>
                <a:schemeClr val="bg1"/>
              </a:solidFill>
              <a:latin typeface="+mn-lt"/>
            </a:rPr>
            <a:t>Manufacturing</a:t>
          </a:r>
          <a:endParaRPr lang="en-US" sz="1400" b="1" i="1" dirty="0">
            <a:solidFill>
              <a:schemeClr val="bg1"/>
            </a:solidFill>
            <a:latin typeface="+mn-lt"/>
          </a:endParaRPr>
        </a:p>
      </dgm:t>
    </dgm:pt>
    <dgm:pt modelId="{5E44426B-44A1-4352-8C24-049D7AA10BA5}" type="parTrans" cxnId="{8FD9D327-CBDF-41F4-A832-6DB051BCC0C6}">
      <dgm:prSet custT="1"/>
      <dgm:spPr/>
      <dgm:t>
        <a:bodyPr/>
        <a:lstStyle/>
        <a:p>
          <a:endParaRPr lang="en-US" sz="1400" b="1" i="1" dirty="0">
            <a:solidFill>
              <a:schemeClr val="bg1"/>
            </a:solidFill>
          </a:endParaRPr>
        </a:p>
      </dgm:t>
    </dgm:pt>
    <dgm:pt modelId="{A22EEFC9-EE34-4718-95E9-FE44F6F8B2F7}" type="sibTrans" cxnId="{8FD9D327-CBDF-41F4-A832-6DB051BCC0C6}">
      <dgm:prSet/>
      <dgm:spPr/>
      <dgm:t>
        <a:bodyPr/>
        <a:lstStyle/>
        <a:p>
          <a:endParaRPr lang="en-US" i="1"/>
        </a:p>
      </dgm:t>
    </dgm:pt>
    <dgm:pt modelId="{57F16441-D771-43A9-8D07-7612C6C5029C}">
      <dgm:prSet custT="1"/>
      <dgm:spPr/>
      <dgm:t>
        <a:bodyPr/>
        <a:lstStyle/>
        <a:p>
          <a:r>
            <a:rPr lang="en-US" sz="1400" b="1" i="1" dirty="0" smtClean="0">
              <a:solidFill>
                <a:schemeClr val="bg1"/>
              </a:solidFill>
            </a:rPr>
            <a:t>Entrepreneur</a:t>
          </a:r>
          <a:endParaRPr lang="en-US" sz="1400" b="1" i="1" dirty="0">
            <a:solidFill>
              <a:schemeClr val="bg1"/>
            </a:solidFill>
          </a:endParaRPr>
        </a:p>
      </dgm:t>
    </dgm:pt>
    <dgm:pt modelId="{6BE391F5-CBA4-4998-9DC4-CCCF196D732C}" type="parTrans" cxnId="{73BADA05-6B4B-49A3-9BA6-F79FC07ABBBA}">
      <dgm:prSet custT="1"/>
      <dgm:spPr/>
      <dgm:t>
        <a:bodyPr/>
        <a:lstStyle/>
        <a:p>
          <a:endParaRPr lang="en-US" sz="1400" b="1" i="1" dirty="0">
            <a:solidFill>
              <a:schemeClr val="bg1"/>
            </a:solidFill>
          </a:endParaRPr>
        </a:p>
      </dgm:t>
    </dgm:pt>
    <dgm:pt modelId="{5498662B-0970-40E9-A71F-7AFAE5F35998}" type="sibTrans" cxnId="{73BADA05-6B4B-49A3-9BA6-F79FC07ABBBA}">
      <dgm:prSet/>
      <dgm:spPr/>
      <dgm:t>
        <a:bodyPr/>
        <a:lstStyle/>
        <a:p>
          <a:endParaRPr lang="en-US" i="1"/>
        </a:p>
      </dgm:t>
    </dgm:pt>
    <dgm:pt modelId="{983570C5-C909-4269-90E0-C608855433F2}">
      <dgm:prSet custT="1"/>
      <dgm:spPr/>
      <dgm:t>
        <a:bodyPr/>
        <a:lstStyle/>
        <a:p>
          <a:r>
            <a:rPr lang="en-US" sz="1400" b="1" i="1" dirty="0" smtClean="0">
              <a:solidFill>
                <a:schemeClr val="bg1"/>
              </a:solidFill>
            </a:rPr>
            <a:t>The World of Work</a:t>
          </a:r>
          <a:endParaRPr lang="en-US" sz="1400" b="1" i="1" dirty="0">
            <a:solidFill>
              <a:schemeClr val="bg1"/>
            </a:solidFill>
          </a:endParaRPr>
        </a:p>
      </dgm:t>
    </dgm:pt>
    <dgm:pt modelId="{31C40D62-FEA4-4C49-A908-296F7A750A94}" type="parTrans" cxnId="{5F24D33B-8293-44D0-A1AB-E02CABC51EE9}">
      <dgm:prSet custT="1"/>
      <dgm:spPr/>
      <dgm:t>
        <a:bodyPr/>
        <a:lstStyle/>
        <a:p>
          <a:endParaRPr lang="en-US" sz="1400" b="1" i="1" dirty="0">
            <a:solidFill>
              <a:schemeClr val="bg1"/>
            </a:solidFill>
          </a:endParaRPr>
        </a:p>
      </dgm:t>
    </dgm:pt>
    <dgm:pt modelId="{10B9DB82-77B8-46FA-ABF0-54B4DD144978}" type="sibTrans" cxnId="{5F24D33B-8293-44D0-A1AB-E02CABC51EE9}">
      <dgm:prSet/>
      <dgm:spPr/>
      <dgm:t>
        <a:bodyPr/>
        <a:lstStyle/>
        <a:p>
          <a:endParaRPr lang="en-US" i="1"/>
        </a:p>
      </dgm:t>
    </dgm:pt>
    <dgm:pt modelId="{C8836FB8-4334-482D-984C-79F2D1BBB76F}">
      <dgm:prSet custT="1"/>
      <dgm:spPr/>
      <dgm:t>
        <a:bodyPr/>
        <a:lstStyle/>
        <a:p>
          <a:r>
            <a:rPr lang="en-US" sz="1400" b="1" i="1" dirty="0" smtClean="0">
              <a:solidFill>
                <a:schemeClr val="bg1"/>
              </a:solidFill>
            </a:rPr>
            <a:t>Computer Technology</a:t>
          </a:r>
          <a:endParaRPr lang="en-US" sz="1400" b="1" i="1" dirty="0">
            <a:solidFill>
              <a:schemeClr val="bg1"/>
            </a:solidFill>
          </a:endParaRPr>
        </a:p>
      </dgm:t>
    </dgm:pt>
    <dgm:pt modelId="{AFB333C6-C9ED-4371-8607-53AC44D44A8A}" type="parTrans" cxnId="{E7BAABA2-6CDC-46F2-A374-BC9F97E7A5E8}">
      <dgm:prSet custT="1"/>
      <dgm:spPr/>
      <dgm:t>
        <a:bodyPr/>
        <a:lstStyle/>
        <a:p>
          <a:endParaRPr lang="en-US" sz="1400" b="1" i="1" dirty="0">
            <a:solidFill>
              <a:schemeClr val="bg1"/>
            </a:solidFill>
          </a:endParaRPr>
        </a:p>
      </dgm:t>
    </dgm:pt>
    <dgm:pt modelId="{C0140E15-AD25-4968-847E-256391B3EF35}" type="sibTrans" cxnId="{E7BAABA2-6CDC-46F2-A374-BC9F97E7A5E8}">
      <dgm:prSet/>
      <dgm:spPr/>
      <dgm:t>
        <a:bodyPr/>
        <a:lstStyle/>
        <a:p>
          <a:endParaRPr lang="en-US" i="1"/>
        </a:p>
      </dgm:t>
    </dgm:pt>
    <dgm:pt modelId="{E8715F5E-6658-465E-B869-69BA8C26CB6C}">
      <dgm:prSet phldrT="[Text]" custT="1"/>
      <dgm:spPr/>
      <dgm:t>
        <a:bodyPr/>
        <a:lstStyle/>
        <a:p>
          <a:r>
            <a:rPr lang="en-US" sz="1800" b="1" i="1" dirty="0" smtClean="0">
              <a:solidFill>
                <a:schemeClr val="bg1"/>
              </a:solidFill>
            </a:rPr>
            <a:t>CTE</a:t>
          </a:r>
        </a:p>
        <a:p>
          <a:r>
            <a:rPr lang="en-US" sz="1800" b="1" i="1" dirty="0" smtClean="0">
              <a:solidFill>
                <a:schemeClr val="bg1"/>
              </a:solidFill>
            </a:rPr>
            <a:t>Electives</a:t>
          </a:r>
          <a:endParaRPr lang="en-US" sz="1800" b="1" i="1" dirty="0">
            <a:solidFill>
              <a:schemeClr val="bg1"/>
            </a:solidFill>
          </a:endParaRPr>
        </a:p>
      </dgm:t>
    </dgm:pt>
    <dgm:pt modelId="{2D8809ED-94D2-48CE-A3B3-185CD1E836A4}" type="parTrans" cxnId="{6D0A6F77-66B9-47FF-9722-0D42723EE1A3}">
      <dgm:prSet/>
      <dgm:spPr/>
      <dgm:t>
        <a:bodyPr/>
        <a:lstStyle/>
        <a:p>
          <a:endParaRPr lang="en-US" i="1"/>
        </a:p>
      </dgm:t>
    </dgm:pt>
    <dgm:pt modelId="{3C30914F-3497-49CE-8C55-AF03D9FBB486}" type="sibTrans" cxnId="{6D0A6F77-66B9-47FF-9722-0D42723EE1A3}">
      <dgm:prSet/>
      <dgm:spPr/>
      <dgm:t>
        <a:bodyPr/>
        <a:lstStyle/>
        <a:p>
          <a:endParaRPr lang="en-US" i="1"/>
        </a:p>
      </dgm:t>
    </dgm:pt>
    <dgm:pt modelId="{77536882-A78E-49D7-B139-9B1DACBBF2C6}">
      <dgm:prSet custT="1"/>
      <dgm:spPr/>
      <dgm:t>
        <a:bodyPr/>
        <a:lstStyle/>
        <a:p>
          <a:r>
            <a:rPr lang="en-US" sz="1400" b="1" i="1" dirty="0" smtClean="0">
              <a:solidFill>
                <a:schemeClr val="bg1"/>
              </a:solidFill>
              <a:latin typeface="+mn-lt"/>
            </a:rPr>
            <a:t>Sciences</a:t>
          </a:r>
          <a:endParaRPr lang="en-US" sz="1400" b="1" i="1" dirty="0">
            <a:solidFill>
              <a:schemeClr val="bg1"/>
            </a:solidFill>
            <a:latin typeface="+mn-lt"/>
          </a:endParaRPr>
        </a:p>
      </dgm:t>
    </dgm:pt>
    <dgm:pt modelId="{5817F530-05F7-410A-8B6E-9211FE8BB01D}" type="parTrans" cxnId="{991D089C-D0F4-4891-8217-0CB48F550FFD}">
      <dgm:prSet custT="1"/>
      <dgm:spPr/>
      <dgm:t>
        <a:bodyPr/>
        <a:lstStyle/>
        <a:p>
          <a:endParaRPr lang="en-US" sz="1400" b="1" i="1" dirty="0">
            <a:solidFill>
              <a:schemeClr val="bg1"/>
            </a:solidFill>
          </a:endParaRPr>
        </a:p>
      </dgm:t>
    </dgm:pt>
    <dgm:pt modelId="{9763FD50-C0CD-4629-89B6-E0FB0860A2F5}" type="sibTrans" cxnId="{991D089C-D0F4-4891-8217-0CB48F550FFD}">
      <dgm:prSet/>
      <dgm:spPr/>
      <dgm:t>
        <a:bodyPr/>
        <a:lstStyle/>
        <a:p>
          <a:endParaRPr lang="en-US" i="1"/>
        </a:p>
      </dgm:t>
    </dgm:pt>
    <dgm:pt modelId="{623E89E1-B3CE-4622-83F0-C9E4D7C6FD9F}" type="pres">
      <dgm:prSet presAssocID="{579F9F15-EC75-4F93-883F-5E5D1D970AB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3ECC5B-BEA1-4893-91A4-BF2EBF9B6AD1}" type="pres">
      <dgm:prSet presAssocID="{E8715F5E-6658-465E-B869-69BA8C26CB6C}" presName="centerShape" presStyleLbl="node0" presStyleIdx="0" presStyleCnt="1" custScaleX="146410" custScaleY="146410"/>
      <dgm:spPr/>
      <dgm:t>
        <a:bodyPr/>
        <a:lstStyle/>
        <a:p>
          <a:endParaRPr lang="en-US"/>
        </a:p>
      </dgm:t>
    </dgm:pt>
    <dgm:pt modelId="{739DE35F-C0B8-43BC-A03D-2DBEB8FC8BB9}" type="pres">
      <dgm:prSet presAssocID="{5817F530-05F7-410A-8B6E-9211FE8BB01D}" presName="parTrans" presStyleLbl="sibTrans2D1" presStyleIdx="0" presStyleCnt="8"/>
      <dgm:spPr/>
      <dgm:t>
        <a:bodyPr/>
        <a:lstStyle/>
        <a:p>
          <a:endParaRPr lang="en-US"/>
        </a:p>
      </dgm:t>
    </dgm:pt>
    <dgm:pt modelId="{E3F56AAB-C6CE-4282-916C-44F0D1F6CD0E}" type="pres">
      <dgm:prSet presAssocID="{5817F530-05F7-410A-8B6E-9211FE8BB01D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329144C6-360A-4A9C-B26B-60C95D06F0C9}" type="pres">
      <dgm:prSet presAssocID="{77536882-A78E-49D7-B139-9B1DACBBF2C6}" presName="node" presStyleLbl="node1" presStyleIdx="0" presStyleCnt="8" custScaleX="110000" custScaleY="110000" custRadScaleRad="107614" custRadScaleInc="1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FCC16-D1C2-44E0-9E5D-1F12D765F723}" type="pres">
      <dgm:prSet presAssocID="{8BA8BA87-CECD-4816-8951-0000C116F982}" presName="parTrans" presStyleLbl="sibTrans2D1" presStyleIdx="1" presStyleCnt="8"/>
      <dgm:spPr/>
      <dgm:t>
        <a:bodyPr/>
        <a:lstStyle/>
        <a:p>
          <a:endParaRPr lang="en-US"/>
        </a:p>
      </dgm:t>
    </dgm:pt>
    <dgm:pt modelId="{4D191733-92DD-4A6E-805D-7338128B61AF}" type="pres">
      <dgm:prSet presAssocID="{8BA8BA87-CECD-4816-8951-0000C116F982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D47BEF46-A61B-4474-9D73-8EB9C43D6062}" type="pres">
      <dgm:prSet presAssocID="{20CC7456-7C22-4D17-953B-2C57F7A90B3B}" presName="node" presStyleLbl="node1" presStyleIdx="1" presStyleCnt="8" custScaleX="110000" custScaleY="110000" custRadScaleRad="134814" custRadScaleInc="34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7A285-1400-4BDF-BE0B-84CC8EC351A7}" type="pres">
      <dgm:prSet presAssocID="{CC142FC2-8DBD-40F4-ADB2-DF9A60E0D70D}" presName="parTrans" presStyleLbl="sibTrans2D1" presStyleIdx="2" presStyleCnt="8"/>
      <dgm:spPr/>
      <dgm:t>
        <a:bodyPr/>
        <a:lstStyle/>
        <a:p>
          <a:endParaRPr lang="en-US"/>
        </a:p>
      </dgm:t>
    </dgm:pt>
    <dgm:pt modelId="{CE161C6D-9E78-4C57-8F19-4B0FA122BAFA}" type="pres">
      <dgm:prSet presAssocID="{CC142FC2-8DBD-40F4-ADB2-DF9A60E0D70D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25F8284D-B1C2-46E1-87E4-31E63E7F8CA5}" type="pres">
      <dgm:prSet presAssocID="{1A475596-3E82-45D4-9028-A026A6ED14EE}" presName="node" presStyleLbl="node1" presStyleIdx="2" presStyleCnt="8" custScaleX="120331" custScaleY="115149" custRadScaleRad="115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22B64-8111-47BA-AF3C-90684984A615}" type="pres">
      <dgm:prSet presAssocID="{1CE360AA-319B-4107-B5DE-ECBA9F4977BC}" presName="parTrans" presStyleLbl="sibTrans2D1" presStyleIdx="3" presStyleCnt="8"/>
      <dgm:spPr/>
      <dgm:t>
        <a:bodyPr/>
        <a:lstStyle/>
        <a:p>
          <a:endParaRPr lang="en-US"/>
        </a:p>
      </dgm:t>
    </dgm:pt>
    <dgm:pt modelId="{B4CF134A-B8F3-4F1D-8217-246D70E3A1D5}" type="pres">
      <dgm:prSet presAssocID="{1CE360AA-319B-4107-B5DE-ECBA9F4977BC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010674E1-2FB4-413F-8F3D-CED125E710B9}" type="pres">
      <dgm:prSet presAssocID="{E434073F-3DD1-4030-9500-0A219AE317CB}" presName="node" presStyleLbl="node1" presStyleIdx="3" presStyleCnt="8" custScaleX="130073" custScaleY="120331" custRadScaleRad="131054" custRadScaleInc="-5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D1061-C1DD-4CA1-B63F-C0BC22EFD560}" type="pres">
      <dgm:prSet presAssocID="{5E44426B-44A1-4352-8C24-049D7AA10BA5}" presName="parTrans" presStyleLbl="sibTrans2D1" presStyleIdx="4" presStyleCnt="8"/>
      <dgm:spPr/>
      <dgm:t>
        <a:bodyPr/>
        <a:lstStyle/>
        <a:p>
          <a:endParaRPr lang="en-US"/>
        </a:p>
      </dgm:t>
    </dgm:pt>
    <dgm:pt modelId="{53BA6163-F359-4267-ACBE-3759A815328A}" type="pres">
      <dgm:prSet presAssocID="{5E44426B-44A1-4352-8C24-049D7AA10BA5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22DFA7C9-D75F-46BF-B5AD-7BEF1C89FA1A}" type="pres">
      <dgm:prSet presAssocID="{11C0D0F3-C8E6-43A0-8F67-C7DC001FA02E}" presName="node" presStyleLbl="node1" presStyleIdx="4" presStyleCnt="8" custScaleX="117716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67E33-F042-49B9-8D9B-176676EFCA31}" type="pres">
      <dgm:prSet presAssocID="{6BE391F5-CBA4-4998-9DC4-CCCF196D732C}" presName="parTrans" presStyleLbl="sibTrans2D1" presStyleIdx="5" presStyleCnt="8"/>
      <dgm:spPr/>
      <dgm:t>
        <a:bodyPr/>
        <a:lstStyle/>
        <a:p>
          <a:endParaRPr lang="en-US"/>
        </a:p>
      </dgm:t>
    </dgm:pt>
    <dgm:pt modelId="{F2DEAA1E-0B39-4545-AE18-35BC4322AF8F}" type="pres">
      <dgm:prSet presAssocID="{6BE391F5-CBA4-4998-9DC4-CCCF196D732C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26A93DF4-E5CE-4627-9C50-D0DE4920567D}" type="pres">
      <dgm:prSet presAssocID="{57F16441-D771-43A9-8D07-7612C6C5029C}" presName="node" presStyleLbl="node1" presStyleIdx="5" presStyleCnt="8" custScaleX="110000" custScaleY="110000" custRadScaleRad="137136" custRadScaleInc="27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B99FC-C14B-4210-A6FD-3CF0848AC6F5}" type="pres">
      <dgm:prSet presAssocID="{31C40D62-FEA4-4C49-A908-296F7A750A94}" presName="parTrans" presStyleLbl="sibTrans2D1" presStyleIdx="6" presStyleCnt="8"/>
      <dgm:spPr/>
      <dgm:t>
        <a:bodyPr/>
        <a:lstStyle/>
        <a:p>
          <a:endParaRPr lang="en-US"/>
        </a:p>
      </dgm:t>
    </dgm:pt>
    <dgm:pt modelId="{0D29FAE3-474B-41FF-AF3D-F1D61E53263D}" type="pres">
      <dgm:prSet presAssocID="{31C40D62-FEA4-4C49-A908-296F7A750A94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7916BD0C-D841-47FA-9905-D1B627D70D52}" type="pres">
      <dgm:prSet presAssocID="{983570C5-C909-4269-90E0-C608855433F2}" presName="node" presStyleLbl="node1" presStyleIdx="6" presStyleCnt="8" custScaleX="110000" custScaleY="110000" custRadScaleRad="114020" custRadScaleInc="-2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07B78-7DC1-4790-A861-AC403F48B23B}" type="pres">
      <dgm:prSet presAssocID="{AFB333C6-C9ED-4371-8607-53AC44D44A8A}" presName="parTrans" presStyleLbl="sibTrans2D1" presStyleIdx="7" presStyleCnt="8"/>
      <dgm:spPr/>
      <dgm:t>
        <a:bodyPr/>
        <a:lstStyle/>
        <a:p>
          <a:endParaRPr lang="en-US"/>
        </a:p>
      </dgm:t>
    </dgm:pt>
    <dgm:pt modelId="{672D070D-E246-4BAE-9735-EF0C6DD3817C}" type="pres">
      <dgm:prSet presAssocID="{AFB333C6-C9ED-4371-8607-53AC44D44A8A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1386947A-554E-42B4-87C6-3141C0602B17}" type="pres">
      <dgm:prSet presAssocID="{C8836FB8-4334-482D-984C-79F2D1BBB76F}" presName="node" presStyleLbl="node1" presStyleIdx="7" presStyleCnt="8" custScaleX="110000" custScaleY="110000" custRadScaleRad="136310" custRadScaleInc="-24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BADA05-6B4B-49A3-9BA6-F79FC07ABBBA}" srcId="{E8715F5E-6658-465E-B869-69BA8C26CB6C}" destId="{57F16441-D771-43A9-8D07-7612C6C5029C}" srcOrd="5" destOrd="0" parTransId="{6BE391F5-CBA4-4998-9DC4-CCCF196D732C}" sibTransId="{5498662B-0970-40E9-A71F-7AFAE5F35998}"/>
    <dgm:cxn modelId="{6E4B01D1-E359-41A9-9CDB-2A5A03709B28}" type="presOf" srcId="{6BE391F5-CBA4-4998-9DC4-CCCF196D732C}" destId="{AB567E33-F042-49B9-8D9B-176676EFCA31}" srcOrd="0" destOrd="0" presId="urn:microsoft.com/office/officeart/2005/8/layout/radial5"/>
    <dgm:cxn modelId="{5096A10B-7D5F-44F8-A6FB-B3B436A6D167}" type="presOf" srcId="{1A475596-3E82-45D4-9028-A026A6ED14EE}" destId="{25F8284D-B1C2-46E1-87E4-31E63E7F8CA5}" srcOrd="0" destOrd="0" presId="urn:microsoft.com/office/officeart/2005/8/layout/radial5"/>
    <dgm:cxn modelId="{20078630-B853-4331-A388-E06644F01A80}" type="presOf" srcId="{E8715F5E-6658-465E-B869-69BA8C26CB6C}" destId="{813ECC5B-BEA1-4893-91A4-BF2EBF9B6AD1}" srcOrd="0" destOrd="0" presId="urn:microsoft.com/office/officeart/2005/8/layout/radial5"/>
    <dgm:cxn modelId="{5F24D33B-8293-44D0-A1AB-E02CABC51EE9}" srcId="{E8715F5E-6658-465E-B869-69BA8C26CB6C}" destId="{983570C5-C909-4269-90E0-C608855433F2}" srcOrd="6" destOrd="0" parTransId="{31C40D62-FEA4-4C49-A908-296F7A750A94}" sibTransId="{10B9DB82-77B8-46FA-ABF0-54B4DD144978}"/>
    <dgm:cxn modelId="{F861603E-9BAE-409D-B6C1-22E0BDB084E1}" type="presOf" srcId="{31C40D62-FEA4-4C49-A908-296F7A750A94}" destId="{71EB99FC-C14B-4210-A6FD-3CF0848AC6F5}" srcOrd="0" destOrd="0" presId="urn:microsoft.com/office/officeart/2005/8/layout/radial5"/>
    <dgm:cxn modelId="{E7BAABA2-6CDC-46F2-A374-BC9F97E7A5E8}" srcId="{E8715F5E-6658-465E-B869-69BA8C26CB6C}" destId="{C8836FB8-4334-482D-984C-79F2D1BBB76F}" srcOrd="7" destOrd="0" parTransId="{AFB333C6-C9ED-4371-8607-53AC44D44A8A}" sibTransId="{C0140E15-AD25-4968-847E-256391B3EF35}"/>
    <dgm:cxn modelId="{C3772067-5501-4B46-82F6-21282EF0360E}" type="presOf" srcId="{C8836FB8-4334-482D-984C-79F2D1BBB76F}" destId="{1386947A-554E-42B4-87C6-3141C0602B17}" srcOrd="0" destOrd="0" presId="urn:microsoft.com/office/officeart/2005/8/layout/radial5"/>
    <dgm:cxn modelId="{BBC1D10F-5912-47D3-917C-6B2F61A43B7C}" type="presOf" srcId="{1CE360AA-319B-4107-B5DE-ECBA9F4977BC}" destId="{B4CF134A-B8F3-4F1D-8217-246D70E3A1D5}" srcOrd="1" destOrd="0" presId="urn:microsoft.com/office/officeart/2005/8/layout/radial5"/>
    <dgm:cxn modelId="{7BC949EE-510B-49F3-8CA5-1DADE8942B6C}" type="presOf" srcId="{AFB333C6-C9ED-4371-8607-53AC44D44A8A}" destId="{98C07B78-7DC1-4790-A861-AC403F48B23B}" srcOrd="0" destOrd="0" presId="urn:microsoft.com/office/officeart/2005/8/layout/radial5"/>
    <dgm:cxn modelId="{2A4FEC4C-DE98-4A71-8EC1-EC25F5054C99}" type="presOf" srcId="{1CE360AA-319B-4107-B5DE-ECBA9F4977BC}" destId="{06722B64-8111-47BA-AF3C-90684984A615}" srcOrd="0" destOrd="0" presId="urn:microsoft.com/office/officeart/2005/8/layout/radial5"/>
    <dgm:cxn modelId="{991D089C-D0F4-4891-8217-0CB48F550FFD}" srcId="{E8715F5E-6658-465E-B869-69BA8C26CB6C}" destId="{77536882-A78E-49D7-B139-9B1DACBBF2C6}" srcOrd="0" destOrd="0" parTransId="{5817F530-05F7-410A-8B6E-9211FE8BB01D}" sibTransId="{9763FD50-C0CD-4629-89B6-E0FB0860A2F5}"/>
    <dgm:cxn modelId="{A0BB6862-909B-498F-BC76-A8386B931874}" type="presOf" srcId="{11C0D0F3-C8E6-43A0-8F67-C7DC001FA02E}" destId="{22DFA7C9-D75F-46BF-B5AD-7BEF1C89FA1A}" srcOrd="0" destOrd="0" presId="urn:microsoft.com/office/officeart/2005/8/layout/radial5"/>
    <dgm:cxn modelId="{254C607E-06F7-409D-B4EE-9245E05AE207}" type="presOf" srcId="{8BA8BA87-CECD-4816-8951-0000C116F982}" destId="{F00FCC16-D1C2-44E0-9E5D-1F12D765F723}" srcOrd="0" destOrd="0" presId="urn:microsoft.com/office/officeart/2005/8/layout/radial5"/>
    <dgm:cxn modelId="{92E0DDCA-9808-4911-A085-7D6A3A1417D8}" srcId="{E8715F5E-6658-465E-B869-69BA8C26CB6C}" destId="{20CC7456-7C22-4D17-953B-2C57F7A90B3B}" srcOrd="1" destOrd="0" parTransId="{8BA8BA87-CECD-4816-8951-0000C116F982}" sibTransId="{8C5E4830-E88E-4471-9B91-FA83F6E50165}"/>
    <dgm:cxn modelId="{62062A65-0174-4B9F-AF25-70E6D4C9D00C}" type="presOf" srcId="{20CC7456-7C22-4D17-953B-2C57F7A90B3B}" destId="{D47BEF46-A61B-4474-9D73-8EB9C43D6062}" srcOrd="0" destOrd="0" presId="urn:microsoft.com/office/officeart/2005/8/layout/radial5"/>
    <dgm:cxn modelId="{EF490D57-E913-478F-A548-BEA4816600C7}" type="presOf" srcId="{31C40D62-FEA4-4C49-A908-296F7A750A94}" destId="{0D29FAE3-474B-41FF-AF3D-F1D61E53263D}" srcOrd="1" destOrd="0" presId="urn:microsoft.com/office/officeart/2005/8/layout/radial5"/>
    <dgm:cxn modelId="{C4209244-0563-4628-86D3-E9F4D06844F1}" type="presOf" srcId="{AFB333C6-C9ED-4371-8607-53AC44D44A8A}" destId="{672D070D-E246-4BAE-9735-EF0C6DD3817C}" srcOrd="1" destOrd="0" presId="urn:microsoft.com/office/officeart/2005/8/layout/radial5"/>
    <dgm:cxn modelId="{AFB14F36-76A8-4C63-90E2-29B9333BCF88}" type="presOf" srcId="{E434073F-3DD1-4030-9500-0A219AE317CB}" destId="{010674E1-2FB4-413F-8F3D-CED125E710B9}" srcOrd="0" destOrd="0" presId="urn:microsoft.com/office/officeart/2005/8/layout/radial5"/>
    <dgm:cxn modelId="{8FD9D327-CBDF-41F4-A832-6DB051BCC0C6}" srcId="{E8715F5E-6658-465E-B869-69BA8C26CB6C}" destId="{11C0D0F3-C8E6-43A0-8F67-C7DC001FA02E}" srcOrd="4" destOrd="0" parTransId="{5E44426B-44A1-4352-8C24-049D7AA10BA5}" sibTransId="{A22EEFC9-EE34-4718-95E9-FE44F6F8B2F7}"/>
    <dgm:cxn modelId="{614A8B5B-69C6-4226-BE8A-C77A9A028BBA}" type="presOf" srcId="{983570C5-C909-4269-90E0-C608855433F2}" destId="{7916BD0C-D841-47FA-9905-D1B627D70D52}" srcOrd="0" destOrd="0" presId="urn:microsoft.com/office/officeart/2005/8/layout/radial5"/>
    <dgm:cxn modelId="{0D49F254-DEDD-4BFB-8E50-6CD1648C5D9B}" type="presOf" srcId="{5E44426B-44A1-4352-8C24-049D7AA10BA5}" destId="{53BA6163-F359-4267-ACBE-3759A815328A}" srcOrd="1" destOrd="0" presId="urn:microsoft.com/office/officeart/2005/8/layout/radial5"/>
    <dgm:cxn modelId="{6D0A6F77-66B9-47FF-9722-0D42723EE1A3}" srcId="{579F9F15-EC75-4F93-883F-5E5D1D970AB3}" destId="{E8715F5E-6658-465E-B869-69BA8C26CB6C}" srcOrd="0" destOrd="0" parTransId="{2D8809ED-94D2-48CE-A3B3-185CD1E836A4}" sibTransId="{3C30914F-3497-49CE-8C55-AF03D9FBB486}"/>
    <dgm:cxn modelId="{1C20AF62-EFD0-44E2-8C23-4F9F545CDBF5}" type="presOf" srcId="{5E44426B-44A1-4352-8C24-049D7AA10BA5}" destId="{7B3D1061-C1DD-4CA1-B63F-C0BC22EFD560}" srcOrd="0" destOrd="0" presId="urn:microsoft.com/office/officeart/2005/8/layout/radial5"/>
    <dgm:cxn modelId="{FFF1883F-71BF-4317-9DB0-9671EB8B3345}" type="presOf" srcId="{8BA8BA87-CECD-4816-8951-0000C116F982}" destId="{4D191733-92DD-4A6E-805D-7338128B61AF}" srcOrd="1" destOrd="0" presId="urn:microsoft.com/office/officeart/2005/8/layout/radial5"/>
    <dgm:cxn modelId="{9F075609-5DB4-4910-8BB4-32E91F0E04BA}" type="presOf" srcId="{CC142FC2-8DBD-40F4-ADB2-DF9A60E0D70D}" destId="{0627A285-1400-4BDF-BE0B-84CC8EC351A7}" srcOrd="0" destOrd="0" presId="urn:microsoft.com/office/officeart/2005/8/layout/radial5"/>
    <dgm:cxn modelId="{8B081E28-C12D-424B-9EFA-DCD4ABD2A469}" type="presOf" srcId="{5817F530-05F7-410A-8B6E-9211FE8BB01D}" destId="{E3F56AAB-C6CE-4282-916C-44F0D1F6CD0E}" srcOrd="1" destOrd="0" presId="urn:microsoft.com/office/officeart/2005/8/layout/radial5"/>
    <dgm:cxn modelId="{2E18D1E5-F015-4B8D-A56D-F4E73EE46CFC}" type="presOf" srcId="{579F9F15-EC75-4F93-883F-5E5D1D970AB3}" destId="{623E89E1-B3CE-4622-83F0-C9E4D7C6FD9F}" srcOrd="0" destOrd="0" presId="urn:microsoft.com/office/officeart/2005/8/layout/radial5"/>
    <dgm:cxn modelId="{DF9C3D37-AB34-4E0A-9ABC-E278FEDFA8D0}" type="presOf" srcId="{57F16441-D771-43A9-8D07-7612C6C5029C}" destId="{26A93DF4-E5CE-4627-9C50-D0DE4920567D}" srcOrd="0" destOrd="0" presId="urn:microsoft.com/office/officeart/2005/8/layout/radial5"/>
    <dgm:cxn modelId="{F4D36C3F-0E49-41E2-B81F-75BB0501582B}" srcId="{E8715F5E-6658-465E-B869-69BA8C26CB6C}" destId="{1A475596-3E82-45D4-9028-A026A6ED14EE}" srcOrd="2" destOrd="0" parTransId="{CC142FC2-8DBD-40F4-ADB2-DF9A60E0D70D}" sibTransId="{E8F4AEC7-BD3A-4871-85C0-3ADD36BB4F09}"/>
    <dgm:cxn modelId="{B8B1270D-5707-4723-87E2-DDAAE80AC33A}" type="presOf" srcId="{77536882-A78E-49D7-B139-9B1DACBBF2C6}" destId="{329144C6-360A-4A9C-B26B-60C95D06F0C9}" srcOrd="0" destOrd="0" presId="urn:microsoft.com/office/officeart/2005/8/layout/radial5"/>
    <dgm:cxn modelId="{70822D8D-FAC7-4085-AE40-CB01F5D68F30}" type="presOf" srcId="{5817F530-05F7-410A-8B6E-9211FE8BB01D}" destId="{739DE35F-C0B8-43BC-A03D-2DBEB8FC8BB9}" srcOrd="0" destOrd="0" presId="urn:microsoft.com/office/officeart/2005/8/layout/radial5"/>
    <dgm:cxn modelId="{6507FE83-B71F-4F91-88DC-0FD817758ED2}" type="presOf" srcId="{CC142FC2-8DBD-40F4-ADB2-DF9A60E0D70D}" destId="{CE161C6D-9E78-4C57-8F19-4B0FA122BAFA}" srcOrd="1" destOrd="0" presId="urn:microsoft.com/office/officeart/2005/8/layout/radial5"/>
    <dgm:cxn modelId="{7BC7DDFC-F084-4654-9F1A-EB834F12FEDA}" type="presOf" srcId="{6BE391F5-CBA4-4998-9DC4-CCCF196D732C}" destId="{F2DEAA1E-0B39-4545-AE18-35BC4322AF8F}" srcOrd="1" destOrd="0" presId="urn:microsoft.com/office/officeart/2005/8/layout/radial5"/>
    <dgm:cxn modelId="{0F0D5BB7-B6E3-41FF-AE39-416289E2988A}" srcId="{E8715F5E-6658-465E-B869-69BA8C26CB6C}" destId="{E434073F-3DD1-4030-9500-0A219AE317CB}" srcOrd="3" destOrd="0" parTransId="{1CE360AA-319B-4107-B5DE-ECBA9F4977BC}" sibTransId="{CB42F723-6BD0-4E8F-9696-4209C9791A16}"/>
    <dgm:cxn modelId="{E93A6C54-B52D-44B8-AB74-599FA9CFA1D3}" type="presParOf" srcId="{623E89E1-B3CE-4622-83F0-C9E4D7C6FD9F}" destId="{813ECC5B-BEA1-4893-91A4-BF2EBF9B6AD1}" srcOrd="0" destOrd="0" presId="urn:microsoft.com/office/officeart/2005/8/layout/radial5"/>
    <dgm:cxn modelId="{A6179136-4248-4DEB-97A7-589FF5CCBD62}" type="presParOf" srcId="{623E89E1-B3CE-4622-83F0-C9E4D7C6FD9F}" destId="{739DE35F-C0B8-43BC-A03D-2DBEB8FC8BB9}" srcOrd="1" destOrd="0" presId="urn:microsoft.com/office/officeart/2005/8/layout/radial5"/>
    <dgm:cxn modelId="{D730ADAF-0803-46B3-909E-D75CCDBFE0CF}" type="presParOf" srcId="{739DE35F-C0B8-43BC-A03D-2DBEB8FC8BB9}" destId="{E3F56AAB-C6CE-4282-916C-44F0D1F6CD0E}" srcOrd="0" destOrd="0" presId="urn:microsoft.com/office/officeart/2005/8/layout/radial5"/>
    <dgm:cxn modelId="{1134C211-6C94-483F-A055-0C66839DFBB2}" type="presParOf" srcId="{623E89E1-B3CE-4622-83F0-C9E4D7C6FD9F}" destId="{329144C6-360A-4A9C-B26B-60C95D06F0C9}" srcOrd="2" destOrd="0" presId="urn:microsoft.com/office/officeart/2005/8/layout/radial5"/>
    <dgm:cxn modelId="{B3B14343-42DE-420B-B5C2-CD57853E1E96}" type="presParOf" srcId="{623E89E1-B3CE-4622-83F0-C9E4D7C6FD9F}" destId="{F00FCC16-D1C2-44E0-9E5D-1F12D765F723}" srcOrd="3" destOrd="0" presId="urn:microsoft.com/office/officeart/2005/8/layout/radial5"/>
    <dgm:cxn modelId="{7202CF78-306B-4B46-B663-4E4C9E303DBF}" type="presParOf" srcId="{F00FCC16-D1C2-44E0-9E5D-1F12D765F723}" destId="{4D191733-92DD-4A6E-805D-7338128B61AF}" srcOrd="0" destOrd="0" presId="urn:microsoft.com/office/officeart/2005/8/layout/radial5"/>
    <dgm:cxn modelId="{820E963C-732A-42BD-A604-98FF176FB066}" type="presParOf" srcId="{623E89E1-B3CE-4622-83F0-C9E4D7C6FD9F}" destId="{D47BEF46-A61B-4474-9D73-8EB9C43D6062}" srcOrd="4" destOrd="0" presId="urn:microsoft.com/office/officeart/2005/8/layout/radial5"/>
    <dgm:cxn modelId="{8E21CFCB-0ED0-4B00-AC2C-99B63D67DD91}" type="presParOf" srcId="{623E89E1-B3CE-4622-83F0-C9E4D7C6FD9F}" destId="{0627A285-1400-4BDF-BE0B-84CC8EC351A7}" srcOrd="5" destOrd="0" presId="urn:microsoft.com/office/officeart/2005/8/layout/radial5"/>
    <dgm:cxn modelId="{82421354-5582-41C0-90EC-798375479D3A}" type="presParOf" srcId="{0627A285-1400-4BDF-BE0B-84CC8EC351A7}" destId="{CE161C6D-9E78-4C57-8F19-4B0FA122BAFA}" srcOrd="0" destOrd="0" presId="urn:microsoft.com/office/officeart/2005/8/layout/radial5"/>
    <dgm:cxn modelId="{D5D4D779-D524-4759-87FB-92C57F5A57D0}" type="presParOf" srcId="{623E89E1-B3CE-4622-83F0-C9E4D7C6FD9F}" destId="{25F8284D-B1C2-46E1-87E4-31E63E7F8CA5}" srcOrd="6" destOrd="0" presId="urn:microsoft.com/office/officeart/2005/8/layout/radial5"/>
    <dgm:cxn modelId="{6061DAFB-576D-40DC-B5E6-6BF603F3C41D}" type="presParOf" srcId="{623E89E1-B3CE-4622-83F0-C9E4D7C6FD9F}" destId="{06722B64-8111-47BA-AF3C-90684984A615}" srcOrd="7" destOrd="0" presId="urn:microsoft.com/office/officeart/2005/8/layout/radial5"/>
    <dgm:cxn modelId="{88041AA5-FA48-4694-B6E6-2337CA64C754}" type="presParOf" srcId="{06722B64-8111-47BA-AF3C-90684984A615}" destId="{B4CF134A-B8F3-4F1D-8217-246D70E3A1D5}" srcOrd="0" destOrd="0" presId="urn:microsoft.com/office/officeart/2005/8/layout/radial5"/>
    <dgm:cxn modelId="{07146A05-D3D2-4F4F-9608-B0FAA27ED8E2}" type="presParOf" srcId="{623E89E1-B3CE-4622-83F0-C9E4D7C6FD9F}" destId="{010674E1-2FB4-413F-8F3D-CED125E710B9}" srcOrd="8" destOrd="0" presId="urn:microsoft.com/office/officeart/2005/8/layout/radial5"/>
    <dgm:cxn modelId="{1039E7D7-C567-44A0-970F-5C65DD7F1D64}" type="presParOf" srcId="{623E89E1-B3CE-4622-83F0-C9E4D7C6FD9F}" destId="{7B3D1061-C1DD-4CA1-B63F-C0BC22EFD560}" srcOrd="9" destOrd="0" presId="urn:microsoft.com/office/officeart/2005/8/layout/radial5"/>
    <dgm:cxn modelId="{D51871EB-5978-4198-8591-064E69FDC2E5}" type="presParOf" srcId="{7B3D1061-C1DD-4CA1-B63F-C0BC22EFD560}" destId="{53BA6163-F359-4267-ACBE-3759A815328A}" srcOrd="0" destOrd="0" presId="urn:microsoft.com/office/officeart/2005/8/layout/radial5"/>
    <dgm:cxn modelId="{0F6705F5-B407-44C3-B082-040326C8DDBF}" type="presParOf" srcId="{623E89E1-B3CE-4622-83F0-C9E4D7C6FD9F}" destId="{22DFA7C9-D75F-46BF-B5AD-7BEF1C89FA1A}" srcOrd="10" destOrd="0" presId="urn:microsoft.com/office/officeart/2005/8/layout/radial5"/>
    <dgm:cxn modelId="{CFB7F3F0-A551-4926-972D-3405B2B92413}" type="presParOf" srcId="{623E89E1-B3CE-4622-83F0-C9E4D7C6FD9F}" destId="{AB567E33-F042-49B9-8D9B-176676EFCA31}" srcOrd="11" destOrd="0" presId="urn:microsoft.com/office/officeart/2005/8/layout/radial5"/>
    <dgm:cxn modelId="{5BCEBEC9-DB10-4AD2-B3E4-A5F6C5931458}" type="presParOf" srcId="{AB567E33-F042-49B9-8D9B-176676EFCA31}" destId="{F2DEAA1E-0B39-4545-AE18-35BC4322AF8F}" srcOrd="0" destOrd="0" presId="urn:microsoft.com/office/officeart/2005/8/layout/radial5"/>
    <dgm:cxn modelId="{2D198245-516F-4F54-BCE3-803F302B129E}" type="presParOf" srcId="{623E89E1-B3CE-4622-83F0-C9E4D7C6FD9F}" destId="{26A93DF4-E5CE-4627-9C50-D0DE4920567D}" srcOrd="12" destOrd="0" presId="urn:microsoft.com/office/officeart/2005/8/layout/radial5"/>
    <dgm:cxn modelId="{29383BC4-B45B-416C-A3C5-DCF5F9C4E75C}" type="presParOf" srcId="{623E89E1-B3CE-4622-83F0-C9E4D7C6FD9F}" destId="{71EB99FC-C14B-4210-A6FD-3CF0848AC6F5}" srcOrd="13" destOrd="0" presId="urn:microsoft.com/office/officeart/2005/8/layout/radial5"/>
    <dgm:cxn modelId="{424F0712-06CF-437B-B07B-D2F4F780D57C}" type="presParOf" srcId="{71EB99FC-C14B-4210-A6FD-3CF0848AC6F5}" destId="{0D29FAE3-474B-41FF-AF3D-F1D61E53263D}" srcOrd="0" destOrd="0" presId="urn:microsoft.com/office/officeart/2005/8/layout/radial5"/>
    <dgm:cxn modelId="{546ABF86-A525-4229-B0E3-EBE17E5777FD}" type="presParOf" srcId="{623E89E1-B3CE-4622-83F0-C9E4D7C6FD9F}" destId="{7916BD0C-D841-47FA-9905-D1B627D70D52}" srcOrd="14" destOrd="0" presId="urn:microsoft.com/office/officeart/2005/8/layout/radial5"/>
    <dgm:cxn modelId="{E04824E9-B395-4951-8CEF-A4077A51BC79}" type="presParOf" srcId="{623E89E1-B3CE-4622-83F0-C9E4D7C6FD9F}" destId="{98C07B78-7DC1-4790-A861-AC403F48B23B}" srcOrd="15" destOrd="0" presId="urn:microsoft.com/office/officeart/2005/8/layout/radial5"/>
    <dgm:cxn modelId="{7A124F98-D31A-4DC5-BE9D-3F85DB9369BB}" type="presParOf" srcId="{98C07B78-7DC1-4790-A861-AC403F48B23B}" destId="{672D070D-E246-4BAE-9735-EF0C6DD3817C}" srcOrd="0" destOrd="0" presId="urn:microsoft.com/office/officeart/2005/8/layout/radial5"/>
    <dgm:cxn modelId="{7DCEAB9B-FFE4-4088-97B9-4ED2955EA542}" type="presParOf" srcId="{623E89E1-B3CE-4622-83F0-C9E4D7C6FD9F}" destId="{1386947A-554E-42B4-87C6-3141C0602B17}" srcOrd="16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0C017F-B818-4C42-BECD-CFD739AD76EC}" type="doc">
      <dgm:prSet loTypeId="urn:microsoft.com/office/officeart/2005/8/layout/hList7#1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E4C94E44-75EA-4C7E-8C76-525C4F344DDA}">
      <dgm:prSet phldrT="[Text]"/>
      <dgm:spPr/>
      <dgm:t>
        <a:bodyPr/>
        <a:lstStyle/>
        <a:p>
          <a:pPr algn="ctr"/>
          <a:r>
            <a:rPr lang="en-US" b="1" dirty="0" smtClean="0"/>
            <a:t>Accounting</a:t>
          </a:r>
          <a:endParaRPr lang="en-US" b="1" dirty="0"/>
        </a:p>
      </dgm:t>
    </dgm:pt>
    <dgm:pt modelId="{7BC1A152-6274-4C43-B625-D32A8ED64749}" type="parTrans" cxnId="{350BDB38-0555-4F11-926F-B4BE6612595B}">
      <dgm:prSet/>
      <dgm:spPr/>
      <dgm:t>
        <a:bodyPr/>
        <a:lstStyle/>
        <a:p>
          <a:endParaRPr lang="en-US"/>
        </a:p>
      </dgm:t>
    </dgm:pt>
    <dgm:pt modelId="{DC12EF6B-4DD7-47D9-B49B-638029EF01B6}" type="sibTrans" cxnId="{350BDB38-0555-4F11-926F-B4BE6612595B}">
      <dgm:prSet/>
      <dgm:spPr/>
      <dgm:t>
        <a:bodyPr/>
        <a:lstStyle/>
        <a:p>
          <a:endParaRPr lang="en-US"/>
        </a:p>
      </dgm:t>
    </dgm:pt>
    <dgm:pt modelId="{44737B42-9C14-458D-9C50-C68750AB283E}">
      <dgm:prSet phldrT="[Text]"/>
      <dgm:spPr/>
      <dgm:t>
        <a:bodyPr/>
        <a:lstStyle/>
        <a:p>
          <a:r>
            <a:rPr lang="en-US" b="1" dirty="0" smtClean="0"/>
            <a:t>Financial Literacy</a:t>
          </a:r>
          <a:endParaRPr lang="en-US" b="1" dirty="0"/>
        </a:p>
      </dgm:t>
    </dgm:pt>
    <dgm:pt modelId="{B01A3E87-F3AD-4B32-96EC-85227A3B8AB2}" type="parTrans" cxnId="{A8D0DF6F-68A2-4191-B7A1-D2875CAB84C4}">
      <dgm:prSet/>
      <dgm:spPr/>
      <dgm:t>
        <a:bodyPr/>
        <a:lstStyle/>
        <a:p>
          <a:endParaRPr lang="en-US"/>
        </a:p>
      </dgm:t>
    </dgm:pt>
    <dgm:pt modelId="{E52B16CE-2255-4DF7-81F2-A58064FCCBC0}" type="sibTrans" cxnId="{A8D0DF6F-68A2-4191-B7A1-D2875CAB84C4}">
      <dgm:prSet/>
      <dgm:spPr/>
      <dgm:t>
        <a:bodyPr/>
        <a:lstStyle/>
        <a:p>
          <a:endParaRPr lang="en-US"/>
        </a:p>
      </dgm:t>
    </dgm:pt>
    <dgm:pt modelId="{66668922-C5EF-46EB-9EF7-FF1FEA9800A2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Marketing</a:t>
          </a:r>
          <a:endParaRPr lang="en-US" b="1" dirty="0"/>
        </a:p>
      </dgm:t>
    </dgm:pt>
    <dgm:pt modelId="{A931875E-31A6-419A-BA1A-130290693E12}" type="parTrans" cxnId="{E21F249B-C5C4-46C7-B847-639B67D36796}">
      <dgm:prSet/>
      <dgm:spPr/>
      <dgm:t>
        <a:bodyPr/>
        <a:lstStyle/>
        <a:p>
          <a:endParaRPr lang="en-US"/>
        </a:p>
      </dgm:t>
    </dgm:pt>
    <dgm:pt modelId="{5B1F3BDD-6A04-41FF-AFCA-671483727129}" type="sibTrans" cxnId="{E21F249B-C5C4-46C7-B847-639B67D36796}">
      <dgm:prSet/>
      <dgm:spPr/>
      <dgm:t>
        <a:bodyPr/>
        <a:lstStyle/>
        <a:p>
          <a:endParaRPr lang="en-US"/>
        </a:p>
      </dgm:t>
    </dgm:pt>
    <dgm:pt modelId="{9E288D70-F14B-4A31-AD97-84D807DD9203}" type="pres">
      <dgm:prSet presAssocID="{D10C017F-B818-4C42-BECD-CFD739AD76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62C395-65FD-4A09-B009-EE2FA33CD408}" type="pres">
      <dgm:prSet presAssocID="{D10C017F-B818-4C42-BECD-CFD739AD76EC}" presName="fgShape" presStyleLbl="fgShp" presStyleIdx="0" presStyleCnt="1"/>
      <dgm:spPr>
        <a:solidFill>
          <a:schemeClr val="accent6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/>
          <a:contourClr>
            <a:schemeClr val="bg1"/>
          </a:contourClr>
        </a:sp3d>
      </dgm:spPr>
    </dgm:pt>
    <dgm:pt modelId="{4298A81A-A453-4CE1-8D04-59DB255FB5ED}" type="pres">
      <dgm:prSet presAssocID="{D10C017F-B818-4C42-BECD-CFD739AD76EC}" presName="linComp" presStyleCnt="0"/>
      <dgm:spPr/>
    </dgm:pt>
    <dgm:pt modelId="{0B236BF4-55A3-4AE5-B70A-2EF7387807A3}" type="pres">
      <dgm:prSet presAssocID="{E4C94E44-75EA-4C7E-8C76-525C4F344DDA}" presName="compNode" presStyleCnt="0"/>
      <dgm:spPr/>
    </dgm:pt>
    <dgm:pt modelId="{D0F6871A-63AA-4CE7-9AD5-D95447073479}" type="pres">
      <dgm:prSet presAssocID="{E4C94E44-75EA-4C7E-8C76-525C4F344DDA}" presName="bkgdShape" presStyleLbl="node1" presStyleIdx="0" presStyleCnt="3"/>
      <dgm:spPr/>
      <dgm:t>
        <a:bodyPr/>
        <a:lstStyle/>
        <a:p>
          <a:endParaRPr lang="en-US"/>
        </a:p>
      </dgm:t>
    </dgm:pt>
    <dgm:pt modelId="{1FCD7A7E-1048-4F3F-9E15-07362AEC4CE6}" type="pres">
      <dgm:prSet presAssocID="{E4C94E44-75EA-4C7E-8C76-525C4F344DD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08F2C-7498-4D84-BE13-EAB90FC675C2}" type="pres">
      <dgm:prSet presAssocID="{E4C94E44-75EA-4C7E-8C76-525C4F344DDA}" presName="invisiNode" presStyleLbl="node1" presStyleIdx="0" presStyleCnt="3"/>
      <dgm:spPr/>
    </dgm:pt>
    <dgm:pt modelId="{E0044484-EE3A-49E6-80D6-6AAD19DBF573}" type="pres">
      <dgm:prSet presAssocID="{E4C94E44-75EA-4C7E-8C76-525C4F344DDA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7D0B449-EA34-4768-9C78-B5129CB36DFC}" type="pres">
      <dgm:prSet presAssocID="{DC12EF6B-4DD7-47D9-B49B-638029EF01B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4E12BB2-B4C1-41A6-AFAD-07A6BD3CA57C}" type="pres">
      <dgm:prSet presAssocID="{44737B42-9C14-458D-9C50-C68750AB283E}" presName="compNode" presStyleCnt="0"/>
      <dgm:spPr/>
    </dgm:pt>
    <dgm:pt modelId="{BAF23BEA-0444-48D3-8B4E-BB4145D5EB11}" type="pres">
      <dgm:prSet presAssocID="{44737B42-9C14-458D-9C50-C68750AB283E}" presName="bkgdShape" presStyleLbl="node1" presStyleIdx="1" presStyleCnt="3"/>
      <dgm:spPr/>
      <dgm:t>
        <a:bodyPr/>
        <a:lstStyle/>
        <a:p>
          <a:endParaRPr lang="en-US"/>
        </a:p>
      </dgm:t>
    </dgm:pt>
    <dgm:pt modelId="{6F8161FF-8712-4F61-A23E-BF980A307F21}" type="pres">
      <dgm:prSet presAssocID="{44737B42-9C14-458D-9C50-C68750AB283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24CAB-8BBB-4F9D-BB5A-12980E61130A}" type="pres">
      <dgm:prSet presAssocID="{44737B42-9C14-458D-9C50-C68750AB283E}" presName="invisiNode" presStyleLbl="node1" presStyleIdx="1" presStyleCnt="3"/>
      <dgm:spPr/>
    </dgm:pt>
    <dgm:pt modelId="{AF97DBFD-EED3-40A9-8E3A-D64D8AEB45D0}" type="pres">
      <dgm:prSet presAssocID="{44737B42-9C14-458D-9C50-C68750AB283E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4CF08B2-F0F5-43F4-BD4B-A1C0BDBF47CA}" type="pres">
      <dgm:prSet presAssocID="{E52B16CE-2255-4DF7-81F2-A58064FCCBC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4D9B574-4FC1-4D73-9DB0-2A57921ECBCC}" type="pres">
      <dgm:prSet presAssocID="{66668922-C5EF-46EB-9EF7-FF1FEA9800A2}" presName="compNode" presStyleCnt="0"/>
      <dgm:spPr/>
    </dgm:pt>
    <dgm:pt modelId="{DBE5F8E5-0611-40C7-BDA3-23667ED8FFF0}" type="pres">
      <dgm:prSet presAssocID="{66668922-C5EF-46EB-9EF7-FF1FEA9800A2}" presName="bkgdShape" presStyleLbl="node1" presStyleIdx="2" presStyleCnt="3"/>
      <dgm:spPr/>
      <dgm:t>
        <a:bodyPr/>
        <a:lstStyle/>
        <a:p>
          <a:endParaRPr lang="en-US"/>
        </a:p>
      </dgm:t>
    </dgm:pt>
    <dgm:pt modelId="{F0EFAFD9-2B76-4C3C-A0C1-74A48310EC31}" type="pres">
      <dgm:prSet presAssocID="{66668922-C5EF-46EB-9EF7-FF1FEA9800A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4BE6B-F6C6-4368-9BD6-0F98388803CD}" type="pres">
      <dgm:prSet presAssocID="{66668922-C5EF-46EB-9EF7-FF1FEA9800A2}" presName="invisiNode" presStyleLbl="node1" presStyleIdx="2" presStyleCnt="3"/>
      <dgm:spPr/>
    </dgm:pt>
    <dgm:pt modelId="{B5FD9F09-8471-4BE8-8690-8933BDD7865D}" type="pres">
      <dgm:prSet presAssocID="{66668922-C5EF-46EB-9EF7-FF1FEA9800A2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FB7758B-D113-4C03-B9CB-FBE1B6094A9C}" type="presOf" srcId="{E4C94E44-75EA-4C7E-8C76-525C4F344DDA}" destId="{D0F6871A-63AA-4CE7-9AD5-D95447073479}" srcOrd="0" destOrd="0" presId="urn:microsoft.com/office/officeart/2005/8/layout/hList7#1"/>
    <dgm:cxn modelId="{350BDB38-0555-4F11-926F-B4BE6612595B}" srcId="{D10C017F-B818-4C42-BECD-CFD739AD76EC}" destId="{E4C94E44-75EA-4C7E-8C76-525C4F344DDA}" srcOrd="0" destOrd="0" parTransId="{7BC1A152-6274-4C43-B625-D32A8ED64749}" sibTransId="{DC12EF6B-4DD7-47D9-B49B-638029EF01B6}"/>
    <dgm:cxn modelId="{A8D0DF6F-68A2-4191-B7A1-D2875CAB84C4}" srcId="{D10C017F-B818-4C42-BECD-CFD739AD76EC}" destId="{44737B42-9C14-458D-9C50-C68750AB283E}" srcOrd="1" destOrd="0" parTransId="{B01A3E87-F3AD-4B32-96EC-85227A3B8AB2}" sibTransId="{E52B16CE-2255-4DF7-81F2-A58064FCCBC0}"/>
    <dgm:cxn modelId="{1A446F56-2ED9-4080-BC8B-2F5470DC1212}" type="presOf" srcId="{66668922-C5EF-46EB-9EF7-FF1FEA9800A2}" destId="{DBE5F8E5-0611-40C7-BDA3-23667ED8FFF0}" srcOrd="0" destOrd="0" presId="urn:microsoft.com/office/officeart/2005/8/layout/hList7#1"/>
    <dgm:cxn modelId="{E1D20FE6-353A-48CB-A162-EBE5C74635AC}" type="presOf" srcId="{66668922-C5EF-46EB-9EF7-FF1FEA9800A2}" destId="{F0EFAFD9-2B76-4C3C-A0C1-74A48310EC31}" srcOrd="1" destOrd="0" presId="urn:microsoft.com/office/officeart/2005/8/layout/hList7#1"/>
    <dgm:cxn modelId="{4088AFF9-2731-4E3D-8DF1-C0CAF12F733B}" type="presOf" srcId="{D10C017F-B818-4C42-BECD-CFD739AD76EC}" destId="{9E288D70-F14B-4A31-AD97-84D807DD9203}" srcOrd="0" destOrd="0" presId="urn:microsoft.com/office/officeart/2005/8/layout/hList7#1"/>
    <dgm:cxn modelId="{A892BF02-F695-4883-8834-061D463CC753}" type="presOf" srcId="{44737B42-9C14-458D-9C50-C68750AB283E}" destId="{6F8161FF-8712-4F61-A23E-BF980A307F21}" srcOrd="1" destOrd="0" presId="urn:microsoft.com/office/officeart/2005/8/layout/hList7#1"/>
    <dgm:cxn modelId="{05C19AA0-11EB-4747-9DFF-36F9635DD602}" type="presOf" srcId="{DC12EF6B-4DD7-47D9-B49B-638029EF01B6}" destId="{27D0B449-EA34-4768-9C78-B5129CB36DFC}" srcOrd="0" destOrd="0" presId="urn:microsoft.com/office/officeart/2005/8/layout/hList7#1"/>
    <dgm:cxn modelId="{2251A688-D60C-4DC1-B915-602AC508CBC2}" type="presOf" srcId="{E4C94E44-75EA-4C7E-8C76-525C4F344DDA}" destId="{1FCD7A7E-1048-4F3F-9E15-07362AEC4CE6}" srcOrd="1" destOrd="0" presId="urn:microsoft.com/office/officeart/2005/8/layout/hList7#1"/>
    <dgm:cxn modelId="{E21F249B-C5C4-46C7-B847-639B67D36796}" srcId="{D10C017F-B818-4C42-BECD-CFD739AD76EC}" destId="{66668922-C5EF-46EB-9EF7-FF1FEA9800A2}" srcOrd="2" destOrd="0" parTransId="{A931875E-31A6-419A-BA1A-130290693E12}" sibTransId="{5B1F3BDD-6A04-41FF-AFCA-671483727129}"/>
    <dgm:cxn modelId="{6BD125DC-C236-49AF-8D43-89B91F84C476}" type="presOf" srcId="{E52B16CE-2255-4DF7-81F2-A58064FCCBC0}" destId="{14CF08B2-F0F5-43F4-BD4B-A1C0BDBF47CA}" srcOrd="0" destOrd="0" presId="urn:microsoft.com/office/officeart/2005/8/layout/hList7#1"/>
    <dgm:cxn modelId="{E74EA814-C9FC-4FAB-814D-2856934F8260}" type="presOf" srcId="{44737B42-9C14-458D-9C50-C68750AB283E}" destId="{BAF23BEA-0444-48D3-8B4E-BB4145D5EB11}" srcOrd="0" destOrd="0" presId="urn:microsoft.com/office/officeart/2005/8/layout/hList7#1"/>
    <dgm:cxn modelId="{4DF4ED39-7E12-4BF2-9563-D7575B835833}" type="presParOf" srcId="{9E288D70-F14B-4A31-AD97-84D807DD9203}" destId="{7D62C395-65FD-4A09-B009-EE2FA33CD408}" srcOrd="0" destOrd="0" presId="urn:microsoft.com/office/officeart/2005/8/layout/hList7#1"/>
    <dgm:cxn modelId="{BF658A94-E203-41AE-BD5C-7AED22B36AF3}" type="presParOf" srcId="{9E288D70-F14B-4A31-AD97-84D807DD9203}" destId="{4298A81A-A453-4CE1-8D04-59DB255FB5ED}" srcOrd="1" destOrd="0" presId="urn:microsoft.com/office/officeart/2005/8/layout/hList7#1"/>
    <dgm:cxn modelId="{EB8CC24E-D1B9-41E3-A553-2C436382D197}" type="presParOf" srcId="{4298A81A-A453-4CE1-8D04-59DB255FB5ED}" destId="{0B236BF4-55A3-4AE5-B70A-2EF7387807A3}" srcOrd="0" destOrd="0" presId="urn:microsoft.com/office/officeart/2005/8/layout/hList7#1"/>
    <dgm:cxn modelId="{4F609EDF-8BBA-4514-A8C2-BB38B81EDE53}" type="presParOf" srcId="{0B236BF4-55A3-4AE5-B70A-2EF7387807A3}" destId="{D0F6871A-63AA-4CE7-9AD5-D95447073479}" srcOrd="0" destOrd="0" presId="urn:microsoft.com/office/officeart/2005/8/layout/hList7#1"/>
    <dgm:cxn modelId="{BB1F53A0-FA91-487C-AB04-D34EA464E194}" type="presParOf" srcId="{0B236BF4-55A3-4AE5-B70A-2EF7387807A3}" destId="{1FCD7A7E-1048-4F3F-9E15-07362AEC4CE6}" srcOrd="1" destOrd="0" presId="urn:microsoft.com/office/officeart/2005/8/layout/hList7#1"/>
    <dgm:cxn modelId="{ABA320D0-17B2-4A69-8D30-1C31678974E8}" type="presParOf" srcId="{0B236BF4-55A3-4AE5-B70A-2EF7387807A3}" destId="{34E08F2C-7498-4D84-BE13-EAB90FC675C2}" srcOrd="2" destOrd="0" presId="urn:microsoft.com/office/officeart/2005/8/layout/hList7#1"/>
    <dgm:cxn modelId="{4AE372A5-C085-4DCB-91F5-7EF845EFB00B}" type="presParOf" srcId="{0B236BF4-55A3-4AE5-B70A-2EF7387807A3}" destId="{E0044484-EE3A-49E6-80D6-6AAD19DBF573}" srcOrd="3" destOrd="0" presId="urn:microsoft.com/office/officeart/2005/8/layout/hList7#1"/>
    <dgm:cxn modelId="{27C6E40E-91F3-4842-A505-D97DCBFDAF03}" type="presParOf" srcId="{4298A81A-A453-4CE1-8D04-59DB255FB5ED}" destId="{27D0B449-EA34-4768-9C78-B5129CB36DFC}" srcOrd="1" destOrd="0" presId="urn:microsoft.com/office/officeart/2005/8/layout/hList7#1"/>
    <dgm:cxn modelId="{8AF70417-45C1-430D-8154-4299D1B868FA}" type="presParOf" srcId="{4298A81A-A453-4CE1-8D04-59DB255FB5ED}" destId="{24E12BB2-B4C1-41A6-AFAD-07A6BD3CA57C}" srcOrd="2" destOrd="0" presId="urn:microsoft.com/office/officeart/2005/8/layout/hList7#1"/>
    <dgm:cxn modelId="{CC01CF87-CAB5-4998-996C-7530293CF540}" type="presParOf" srcId="{24E12BB2-B4C1-41A6-AFAD-07A6BD3CA57C}" destId="{BAF23BEA-0444-48D3-8B4E-BB4145D5EB11}" srcOrd="0" destOrd="0" presId="urn:microsoft.com/office/officeart/2005/8/layout/hList7#1"/>
    <dgm:cxn modelId="{DD61F3DD-AC2C-4535-9D4E-90E828B699BB}" type="presParOf" srcId="{24E12BB2-B4C1-41A6-AFAD-07A6BD3CA57C}" destId="{6F8161FF-8712-4F61-A23E-BF980A307F21}" srcOrd="1" destOrd="0" presId="urn:microsoft.com/office/officeart/2005/8/layout/hList7#1"/>
    <dgm:cxn modelId="{9FDEF9C6-9771-4D34-B55A-B1F4F11E123C}" type="presParOf" srcId="{24E12BB2-B4C1-41A6-AFAD-07A6BD3CA57C}" destId="{D0624CAB-8BBB-4F9D-BB5A-12980E61130A}" srcOrd="2" destOrd="0" presId="urn:microsoft.com/office/officeart/2005/8/layout/hList7#1"/>
    <dgm:cxn modelId="{F977B556-6FC2-4340-9E53-35174C4AE6D1}" type="presParOf" srcId="{24E12BB2-B4C1-41A6-AFAD-07A6BD3CA57C}" destId="{AF97DBFD-EED3-40A9-8E3A-D64D8AEB45D0}" srcOrd="3" destOrd="0" presId="urn:microsoft.com/office/officeart/2005/8/layout/hList7#1"/>
    <dgm:cxn modelId="{30B161E1-41BB-4F0A-83E0-9A56AC330BF3}" type="presParOf" srcId="{4298A81A-A453-4CE1-8D04-59DB255FB5ED}" destId="{14CF08B2-F0F5-43F4-BD4B-A1C0BDBF47CA}" srcOrd="3" destOrd="0" presId="urn:microsoft.com/office/officeart/2005/8/layout/hList7#1"/>
    <dgm:cxn modelId="{D2A0A0FA-1C95-4B32-9762-AFBD3BC41A03}" type="presParOf" srcId="{4298A81A-A453-4CE1-8D04-59DB255FB5ED}" destId="{14D9B574-4FC1-4D73-9DB0-2A57921ECBCC}" srcOrd="4" destOrd="0" presId="urn:microsoft.com/office/officeart/2005/8/layout/hList7#1"/>
    <dgm:cxn modelId="{67F7E8DD-B822-4C8E-8D9B-218EE52DAABB}" type="presParOf" srcId="{14D9B574-4FC1-4D73-9DB0-2A57921ECBCC}" destId="{DBE5F8E5-0611-40C7-BDA3-23667ED8FFF0}" srcOrd="0" destOrd="0" presId="urn:microsoft.com/office/officeart/2005/8/layout/hList7#1"/>
    <dgm:cxn modelId="{F73F42A6-A9B3-4719-AA65-FF02924F3956}" type="presParOf" srcId="{14D9B574-4FC1-4D73-9DB0-2A57921ECBCC}" destId="{F0EFAFD9-2B76-4C3C-A0C1-74A48310EC31}" srcOrd="1" destOrd="0" presId="urn:microsoft.com/office/officeart/2005/8/layout/hList7#1"/>
    <dgm:cxn modelId="{9D56C20D-1F9B-495C-94E6-E8B501EECA5E}" type="presParOf" srcId="{14D9B574-4FC1-4D73-9DB0-2A57921ECBCC}" destId="{CCA4BE6B-F6C6-4368-9BD6-0F98388803CD}" srcOrd="2" destOrd="0" presId="urn:microsoft.com/office/officeart/2005/8/layout/hList7#1"/>
    <dgm:cxn modelId="{85CAA85B-9F9C-446A-8131-988EAA53ECD7}" type="presParOf" srcId="{14D9B574-4FC1-4D73-9DB0-2A57921ECBCC}" destId="{B5FD9F09-8471-4BE8-8690-8933BDD7865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0C017F-B818-4C42-BECD-CFD739AD76EC}" type="doc">
      <dgm:prSet loTypeId="urn:microsoft.com/office/officeart/2005/8/layout/hList7#2" loCatId="list" qsTypeId="urn:microsoft.com/office/officeart/2005/8/quickstyle/3d2" qsCatId="3D" csTypeId="urn:microsoft.com/office/officeart/2005/8/colors/colorful1#3" csCatId="colorful" phldr="1"/>
      <dgm:spPr/>
    </dgm:pt>
    <dgm:pt modelId="{E4C94E44-75EA-4C7E-8C76-525C4F344DDA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Foods </a:t>
          </a:r>
        </a:p>
        <a:p>
          <a:r>
            <a:rPr lang="en-US" b="1" dirty="0" smtClean="0"/>
            <a:t>I &amp; II</a:t>
          </a:r>
          <a:endParaRPr lang="en-US" b="1" dirty="0"/>
        </a:p>
      </dgm:t>
    </dgm:pt>
    <dgm:pt modelId="{7BC1A152-6274-4C43-B625-D32A8ED64749}" type="parTrans" cxnId="{350BDB38-0555-4F11-926F-B4BE6612595B}">
      <dgm:prSet/>
      <dgm:spPr/>
      <dgm:t>
        <a:bodyPr/>
        <a:lstStyle/>
        <a:p>
          <a:endParaRPr lang="en-US"/>
        </a:p>
      </dgm:t>
    </dgm:pt>
    <dgm:pt modelId="{DC12EF6B-4DD7-47D9-B49B-638029EF01B6}" type="sibTrans" cxnId="{350BDB38-0555-4F11-926F-B4BE6612595B}">
      <dgm:prSet/>
      <dgm:spPr/>
      <dgm:t>
        <a:bodyPr/>
        <a:lstStyle/>
        <a:p>
          <a:endParaRPr lang="en-US"/>
        </a:p>
      </dgm:t>
    </dgm:pt>
    <dgm:pt modelId="{44737B42-9C14-458D-9C50-C68750AB283E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Interior Design</a:t>
          </a:r>
          <a:endParaRPr lang="en-US" b="1" dirty="0"/>
        </a:p>
      </dgm:t>
    </dgm:pt>
    <dgm:pt modelId="{B01A3E87-F3AD-4B32-96EC-85227A3B8AB2}" type="parTrans" cxnId="{A8D0DF6F-68A2-4191-B7A1-D2875CAB84C4}">
      <dgm:prSet/>
      <dgm:spPr/>
      <dgm:t>
        <a:bodyPr/>
        <a:lstStyle/>
        <a:p>
          <a:endParaRPr lang="en-US"/>
        </a:p>
      </dgm:t>
    </dgm:pt>
    <dgm:pt modelId="{E52B16CE-2255-4DF7-81F2-A58064FCCBC0}" type="sibTrans" cxnId="{A8D0DF6F-68A2-4191-B7A1-D2875CAB84C4}">
      <dgm:prSet/>
      <dgm:spPr/>
      <dgm:t>
        <a:bodyPr/>
        <a:lstStyle/>
        <a:p>
          <a:endParaRPr lang="en-US"/>
        </a:p>
      </dgm:t>
    </dgm:pt>
    <dgm:pt modelId="{C3CA5407-8283-4226-8F5D-39CD97634F0D}">
      <dgm:prSet phldrT="[Text]"/>
      <dgm:spPr/>
      <dgm:t>
        <a:bodyPr/>
        <a:lstStyle/>
        <a:p>
          <a:r>
            <a:rPr lang="en-US" b="1" dirty="0" smtClean="0"/>
            <a:t>Child Development</a:t>
          </a:r>
          <a:endParaRPr lang="en-US" b="1" dirty="0"/>
        </a:p>
      </dgm:t>
    </dgm:pt>
    <dgm:pt modelId="{80AB2F77-1861-44F4-9130-17057415698E}" type="parTrans" cxnId="{53CC9F15-525D-441D-BBE1-9E5876CA4726}">
      <dgm:prSet/>
      <dgm:spPr/>
      <dgm:t>
        <a:bodyPr/>
        <a:lstStyle/>
        <a:p>
          <a:endParaRPr lang="en-US"/>
        </a:p>
      </dgm:t>
    </dgm:pt>
    <dgm:pt modelId="{04EB2F17-84EC-418E-AE5C-6FD40DD281D3}" type="sibTrans" cxnId="{53CC9F15-525D-441D-BBE1-9E5876CA4726}">
      <dgm:prSet/>
      <dgm:spPr/>
      <dgm:t>
        <a:bodyPr/>
        <a:lstStyle/>
        <a:p>
          <a:endParaRPr lang="en-US"/>
        </a:p>
      </dgm:t>
    </dgm:pt>
    <dgm:pt modelId="{9E288D70-F14B-4A31-AD97-84D807DD9203}" type="pres">
      <dgm:prSet presAssocID="{D10C017F-B818-4C42-BECD-CFD739AD76EC}" presName="Name0" presStyleCnt="0">
        <dgm:presLayoutVars>
          <dgm:dir/>
          <dgm:resizeHandles val="exact"/>
        </dgm:presLayoutVars>
      </dgm:prSet>
      <dgm:spPr/>
    </dgm:pt>
    <dgm:pt modelId="{7D62C395-65FD-4A09-B009-EE2FA33CD408}" type="pres">
      <dgm:prSet presAssocID="{D10C017F-B818-4C42-BECD-CFD739AD76EC}" presName="fgShape" presStyleLbl="fgShp" presStyleIdx="0" presStyleCnt="1"/>
      <dgm:spPr>
        <a:solidFill>
          <a:schemeClr val="accent6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/>
          <a:contourClr>
            <a:schemeClr val="bg1"/>
          </a:contourClr>
        </a:sp3d>
      </dgm:spPr>
    </dgm:pt>
    <dgm:pt modelId="{4298A81A-A453-4CE1-8D04-59DB255FB5ED}" type="pres">
      <dgm:prSet presAssocID="{D10C017F-B818-4C42-BECD-CFD739AD76EC}" presName="linComp" presStyleCnt="0"/>
      <dgm:spPr/>
    </dgm:pt>
    <dgm:pt modelId="{0B236BF4-55A3-4AE5-B70A-2EF7387807A3}" type="pres">
      <dgm:prSet presAssocID="{E4C94E44-75EA-4C7E-8C76-525C4F344DDA}" presName="compNode" presStyleCnt="0"/>
      <dgm:spPr/>
    </dgm:pt>
    <dgm:pt modelId="{D0F6871A-63AA-4CE7-9AD5-D95447073479}" type="pres">
      <dgm:prSet presAssocID="{E4C94E44-75EA-4C7E-8C76-525C4F344DDA}" presName="bkgdShape" presStyleLbl="node1" presStyleIdx="0" presStyleCnt="3"/>
      <dgm:spPr/>
      <dgm:t>
        <a:bodyPr/>
        <a:lstStyle/>
        <a:p>
          <a:endParaRPr lang="en-US"/>
        </a:p>
      </dgm:t>
    </dgm:pt>
    <dgm:pt modelId="{1FCD7A7E-1048-4F3F-9E15-07362AEC4CE6}" type="pres">
      <dgm:prSet presAssocID="{E4C94E44-75EA-4C7E-8C76-525C4F344DD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08F2C-7498-4D84-BE13-EAB90FC675C2}" type="pres">
      <dgm:prSet presAssocID="{E4C94E44-75EA-4C7E-8C76-525C4F344DDA}" presName="invisiNode" presStyleLbl="node1" presStyleIdx="0" presStyleCnt="3"/>
      <dgm:spPr/>
    </dgm:pt>
    <dgm:pt modelId="{E0044484-EE3A-49E6-80D6-6AAD19DBF573}" type="pres">
      <dgm:prSet presAssocID="{E4C94E44-75EA-4C7E-8C76-525C4F344DDA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7D0B449-EA34-4768-9C78-B5129CB36DFC}" type="pres">
      <dgm:prSet presAssocID="{DC12EF6B-4DD7-47D9-B49B-638029EF01B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4E12BB2-B4C1-41A6-AFAD-07A6BD3CA57C}" type="pres">
      <dgm:prSet presAssocID="{44737B42-9C14-458D-9C50-C68750AB283E}" presName="compNode" presStyleCnt="0"/>
      <dgm:spPr/>
    </dgm:pt>
    <dgm:pt modelId="{BAF23BEA-0444-48D3-8B4E-BB4145D5EB11}" type="pres">
      <dgm:prSet presAssocID="{44737B42-9C14-458D-9C50-C68750AB283E}" presName="bkgdShape" presStyleLbl="node1" presStyleIdx="1" presStyleCnt="3" custLinFactNeighborX="0" custLinFactNeighborY="1471"/>
      <dgm:spPr/>
      <dgm:t>
        <a:bodyPr/>
        <a:lstStyle/>
        <a:p>
          <a:endParaRPr lang="en-US"/>
        </a:p>
      </dgm:t>
    </dgm:pt>
    <dgm:pt modelId="{6F8161FF-8712-4F61-A23E-BF980A307F21}" type="pres">
      <dgm:prSet presAssocID="{44737B42-9C14-458D-9C50-C68750AB283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24CAB-8BBB-4F9D-BB5A-12980E61130A}" type="pres">
      <dgm:prSet presAssocID="{44737B42-9C14-458D-9C50-C68750AB283E}" presName="invisiNode" presStyleLbl="node1" presStyleIdx="1" presStyleCnt="3"/>
      <dgm:spPr/>
    </dgm:pt>
    <dgm:pt modelId="{AF97DBFD-EED3-40A9-8E3A-D64D8AEB45D0}" type="pres">
      <dgm:prSet presAssocID="{44737B42-9C14-458D-9C50-C68750AB283E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4CF08B2-F0F5-43F4-BD4B-A1C0BDBF47CA}" type="pres">
      <dgm:prSet presAssocID="{E52B16CE-2255-4DF7-81F2-A58064FCCBC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1E6D8BF-42E2-4EC6-8478-88DBE6E0ABF7}" type="pres">
      <dgm:prSet presAssocID="{C3CA5407-8283-4226-8F5D-39CD97634F0D}" presName="compNode" presStyleCnt="0"/>
      <dgm:spPr/>
    </dgm:pt>
    <dgm:pt modelId="{F884AE87-C191-45E6-AA8D-C54839B10393}" type="pres">
      <dgm:prSet presAssocID="{C3CA5407-8283-4226-8F5D-39CD97634F0D}" presName="bkgdShape" presStyleLbl="node1" presStyleIdx="2" presStyleCnt="3"/>
      <dgm:spPr/>
      <dgm:t>
        <a:bodyPr/>
        <a:lstStyle/>
        <a:p>
          <a:endParaRPr lang="en-US"/>
        </a:p>
      </dgm:t>
    </dgm:pt>
    <dgm:pt modelId="{24679366-1F77-47F6-AFAB-EA32E1075831}" type="pres">
      <dgm:prSet presAssocID="{C3CA5407-8283-4226-8F5D-39CD97634F0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1ABFD-AE04-421B-8FA2-05BF942C3EA2}" type="pres">
      <dgm:prSet presAssocID="{C3CA5407-8283-4226-8F5D-39CD97634F0D}" presName="invisiNode" presStyleLbl="node1" presStyleIdx="2" presStyleCnt="3"/>
      <dgm:spPr/>
    </dgm:pt>
    <dgm:pt modelId="{31819611-99A7-43FD-8058-07FEE00D6B71}" type="pres">
      <dgm:prSet presAssocID="{C3CA5407-8283-4226-8F5D-39CD97634F0D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2A0BA99D-F47C-46A0-9FAA-5FD69CA23A16}" type="presOf" srcId="{44737B42-9C14-458D-9C50-C68750AB283E}" destId="{6F8161FF-8712-4F61-A23E-BF980A307F21}" srcOrd="1" destOrd="0" presId="urn:microsoft.com/office/officeart/2005/8/layout/hList7#2"/>
    <dgm:cxn modelId="{18CBE594-DDDC-4353-8258-E0BD0544751E}" type="presOf" srcId="{C3CA5407-8283-4226-8F5D-39CD97634F0D}" destId="{F884AE87-C191-45E6-AA8D-C54839B10393}" srcOrd="0" destOrd="0" presId="urn:microsoft.com/office/officeart/2005/8/layout/hList7#2"/>
    <dgm:cxn modelId="{D57DE903-2AA8-45F4-AE8A-B67B7B0457C7}" type="presOf" srcId="{E4C94E44-75EA-4C7E-8C76-525C4F344DDA}" destId="{1FCD7A7E-1048-4F3F-9E15-07362AEC4CE6}" srcOrd="1" destOrd="0" presId="urn:microsoft.com/office/officeart/2005/8/layout/hList7#2"/>
    <dgm:cxn modelId="{350BDB38-0555-4F11-926F-B4BE6612595B}" srcId="{D10C017F-B818-4C42-BECD-CFD739AD76EC}" destId="{E4C94E44-75EA-4C7E-8C76-525C4F344DDA}" srcOrd="0" destOrd="0" parTransId="{7BC1A152-6274-4C43-B625-D32A8ED64749}" sibTransId="{DC12EF6B-4DD7-47D9-B49B-638029EF01B6}"/>
    <dgm:cxn modelId="{A8D0DF6F-68A2-4191-B7A1-D2875CAB84C4}" srcId="{D10C017F-B818-4C42-BECD-CFD739AD76EC}" destId="{44737B42-9C14-458D-9C50-C68750AB283E}" srcOrd="1" destOrd="0" parTransId="{B01A3E87-F3AD-4B32-96EC-85227A3B8AB2}" sibTransId="{E52B16CE-2255-4DF7-81F2-A58064FCCBC0}"/>
    <dgm:cxn modelId="{0FF65B70-19B2-497D-B746-1A25D5E0FC42}" type="presOf" srcId="{DC12EF6B-4DD7-47D9-B49B-638029EF01B6}" destId="{27D0B449-EA34-4768-9C78-B5129CB36DFC}" srcOrd="0" destOrd="0" presId="urn:microsoft.com/office/officeart/2005/8/layout/hList7#2"/>
    <dgm:cxn modelId="{FCDC7ED1-4B3F-48F7-BD87-27D6B1F53973}" type="presOf" srcId="{44737B42-9C14-458D-9C50-C68750AB283E}" destId="{BAF23BEA-0444-48D3-8B4E-BB4145D5EB11}" srcOrd="0" destOrd="0" presId="urn:microsoft.com/office/officeart/2005/8/layout/hList7#2"/>
    <dgm:cxn modelId="{5C0458BF-7484-443B-BB1B-A49DAFDE89D9}" type="presOf" srcId="{D10C017F-B818-4C42-BECD-CFD739AD76EC}" destId="{9E288D70-F14B-4A31-AD97-84D807DD9203}" srcOrd="0" destOrd="0" presId="urn:microsoft.com/office/officeart/2005/8/layout/hList7#2"/>
    <dgm:cxn modelId="{53CC9F15-525D-441D-BBE1-9E5876CA4726}" srcId="{D10C017F-B818-4C42-BECD-CFD739AD76EC}" destId="{C3CA5407-8283-4226-8F5D-39CD97634F0D}" srcOrd="2" destOrd="0" parTransId="{80AB2F77-1861-44F4-9130-17057415698E}" sibTransId="{04EB2F17-84EC-418E-AE5C-6FD40DD281D3}"/>
    <dgm:cxn modelId="{BE52D05E-6E8D-43CA-B04C-11DC376F35D0}" type="presOf" srcId="{C3CA5407-8283-4226-8F5D-39CD97634F0D}" destId="{24679366-1F77-47F6-AFAB-EA32E1075831}" srcOrd="1" destOrd="0" presId="urn:microsoft.com/office/officeart/2005/8/layout/hList7#2"/>
    <dgm:cxn modelId="{BFDA491B-F7D9-4AA3-BD8E-17C42F279633}" type="presOf" srcId="{E4C94E44-75EA-4C7E-8C76-525C4F344DDA}" destId="{D0F6871A-63AA-4CE7-9AD5-D95447073479}" srcOrd="0" destOrd="0" presId="urn:microsoft.com/office/officeart/2005/8/layout/hList7#2"/>
    <dgm:cxn modelId="{0B0B87B8-5DD9-4F43-9FAA-2F97DE2B68B4}" type="presOf" srcId="{E52B16CE-2255-4DF7-81F2-A58064FCCBC0}" destId="{14CF08B2-F0F5-43F4-BD4B-A1C0BDBF47CA}" srcOrd="0" destOrd="0" presId="urn:microsoft.com/office/officeart/2005/8/layout/hList7#2"/>
    <dgm:cxn modelId="{2F1D1C62-B8B0-4705-B951-EDC644E71E20}" type="presParOf" srcId="{9E288D70-F14B-4A31-AD97-84D807DD9203}" destId="{7D62C395-65FD-4A09-B009-EE2FA33CD408}" srcOrd="0" destOrd="0" presId="urn:microsoft.com/office/officeart/2005/8/layout/hList7#2"/>
    <dgm:cxn modelId="{0B14B442-36DC-48E8-8989-AF20A114A766}" type="presParOf" srcId="{9E288D70-F14B-4A31-AD97-84D807DD9203}" destId="{4298A81A-A453-4CE1-8D04-59DB255FB5ED}" srcOrd="1" destOrd="0" presId="urn:microsoft.com/office/officeart/2005/8/layout/hList7#2"/>
    <dgm:cxn modelId="{E7816730-8F70-4613-AE25-77053041CCCD}" type="presParOf" srcId="{4298A81A-A453-4CE1-8D04-59DB255FB5ED}" destId="{0B236BF4-55A3-4AE5-B70A-2EF7387807A3}" srcOrd="0" destOrd="0" presId="urn:microsoft.com/office/officeart/2005/8/layout/hList7#2"/>
    <dgm:cxn modelId="{0E669229-081C-4FC8-902B-A06AE613C7EA}" type="presParOf" srcId="{0B236BF4-55A3-4AE5-B70A-2EF7387807A3}" destId="{D0F6871A-63AA-4CE7-9AD5-D95447073479}" srcOrd="0" destOrd="0" presId="urn:microsoft.com/office/officeart/2005/8/layout/hList7#2"/>
    <dgm:cxn modelId="{0DE31DF4-F5AD-45E3-8C44-41BFF1BA4405}" type="presParOf" srcId="{0B236BF4-55A3-4AE5-B70A-2EF7387807A3}" destId="{1FCD7A7E-1048-4F3F-9E15-07362AEC4CE6}" srcOrd="1" destOrd="0" presId="urn:microsoft.com/office/officeart/2005/8/layout/hList7#2"/>
    <dgm:cxn modelId="{FB17CCC3-19F0-4745-9167-EBF1208CE55C}" type="presParOf" srcId="{0B236BF4-55A3-4AE5-B70A-2EF7387807A3}" destId="{34E08F2C-7498-4D84-BE13-EAB90FC675C2}" srcOrd="2" destOrd="0" presId="urn:microsoft.com/office/officeart/2005/8/layout/hList7#2"/>
    <dgm:cxn modelId="{5EF9EB82-026F-40F8-B68A-F246A8523FBA}" type="presParOf" srcId="{0B236BF4-55A3-4AE5-B70A-2EF7387807A3}" destId="{E0044484-EE3A-49E6-80D6-6AAD19DBF573}" srcOrd="3" destOrd="0" presId="urn:microsoft.com/office/officeart/2005/8/layout/hList7#2"/>
    <dgm:cxn modelId="{0778434C-E5FA-4254-8543-1515985CC07F}" type="presParOf" srcId="{4298A81A-A453-4CE1-8D04-59DB255FB5ED}" destId="{27D0B449-EA34-4768-9C78-B5129CB36DFC}" srcOrd="1" destOrd="0" presId="urn:microsoft.com/office/officeart/2005/8/layout/hList7#2"/>
    <dgm:cxn modelId="{51AECD92-9633-49FE-BB61-4DC57FA5001D}" type="presParOf" srcId="{4298A81A-A453-4CE1-8D04-59DB255FB5ED}" destId="{24E12BB2-B4C1-41A6-AFAD-07A6BD3CA57C}" srcOrd="2" destOrd="0" presId="urn:microsoft.com/office/officeart/2005/8/layout/hList7#2"/>
    <dgm:cxn modelId="{0AA98FB5-C68C-448E-AE72-3E3265BA87C5}" type="presParOf" srcId="{24E12BB2-B4C1-41A6-AFAD-07A6BD3CA57C}" destId="{BAF23BEA-0444-48D3-8B4E-BB4145D5EB11}" srcOrd="0" destOrd="0" presId="urn:microsoft.com/office/officeart/2005/8/layout/hList7#2"/>
    <dgm:cxn modelId="{9767542F-BD23-42A8-BBE7-260023050638}" type="presParOf" srcId="{24E12BB2-B4C1-41A6-AFAD-07A6BD3CA57C}" destId="{6F8161FF-8712-4F61-A23E-BF980A307F21}" srcOrd="1" destOrd="0" presId="urn:microsoft.com/office/officeart/2005/8/layout/hList7#2"/>
    <dgm:cxn modelId="{EAD39193-0C28-45A8-B68E-326D95B79E0D}" type="presParOf" srcId="{24E12BB2-B4C1-41A6-AFAD-07A6BD3CA57C}" destId="{D0624CAB-8BBB-4F9D-BB5A-12980E61130A}" srcOrd="2" destOrd="0" presId="urn:microsoft.com/office/officeart/2005/8/layout/hList7#2"/>
    <dgm:cxn modelId="{D85490AC-ECE0-438F-83CB-25C168575E18}" type="presParOf" srcId="{24E12BB2-B4C1-41A6-AFAD-07A6BD3CA57C}" destId="{AF97DBFD-EED3-40A9-8E3A-D64D8AEB45D0}" srcOrd="3" destOrd="0" presId="urn:microsoft.com/office/officeart/2005/8/layout/hList7#2"/>
    <dgm:cxn modelId="{4E7BD1BB-AF0B-433B-910D-639A7CB2A95B}" type="presParOf" srcId="{4298A81A-A453-4CE1-8D04-59DB255FB5ED}" destId="{14CF08B2-F0F5-43F4-BD4B-A1C0BDBF47CA}" srcOrd="3" destOrd="0" presId="urn:microsoft.com/office/officeart/2005/8/layout/hList7#2"/>
    <dgm:cxn modelId="{7A341B64-C18C-4400-BE81-FAB86B10BB0F}" type="presParOf" srcId="{4298A81A-A453-4CE1-8D04-59DB255FB5ED}" destId="{21E6D8BF-42E2-4EC6-8478-88DBE6E0ABF7}" srcOrd="4" destOrd="0" presId="urn:microsoft.com/office/officeart/2005/8/layout/hList7#2"/>
    <dgm:cxn modelId="{186A41FB-59B0-4BDB-AF47-29AA34227F64}" type="presParOf" srcId="{21E6D8BF-42E2-4EC6-8478-88DBE6E0ABF7}" destId="{F884AE87-C191-45E6-AA8D-C54839B10393}" srcOrd="0" destOrd="0" presId="urn:microsoft.com/office/officeart/2005/8/layout/hList7#2"/>
    <dgm:cxn modelId="{5DA6F870-145F-4F93-8A93-F3780A08A194}" type="presParOf" srcId="{21E6D8BF-42E2-4EC6-8478-88DBE6E0ABF7}" destId="{24679366-1F77-47F6-AFAB-EA32E1075831}" srcOrd="1" destOrd="0" presId="urn:microsoft.com/office/officeart/2005/8/layout/hList7#2"/>
    <dgm:cxn modelId="{7FDD193E-3C0D-444C-92C5-A32DB8A10D8F}" type="presParOf" srcId="{21E6D8BF-42E2-4EC6-8478-88DBE6E0ABF7}" destId="{3D81ABFD-AE04-421B-8FA2-05BF942C3EA2}" srcOrd="2" destOrd="0" presId="urn:microsoft.com/office/officeart/2005/8/layout/hList7#2"/>
    <dgm:cxn modelId="{A86B09D7-6DA5-4AC0-93EF-FF1E53CF9716}" type="presParOf" srcId="{21E6D8BF-42E2-4EC6-8478-88DBE6E0ABF7}" destId="{31819611-99A7-43FD-8058-07FEE00D6B71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0C017F-B818-4C42-BECD-CFD739AD76EC}" type="doc">
      <dgm:prSet loTypeId="urn:microsoft.com/office/officeart/2005/8/layout/hList7#3" loCatId="list" qsTypeId="urn:microsoft.com/office/officeart/2005/8/quickstyle/3d2" qsCatId="3D" csTypeId="urn:microsoft.com/office/officeart/2005/8/colors/colorful1#4" csCatId="colorful" phldr="1"/>
      <dgm:spPr/>
    </dgm:pt>
    <dgm:pt modelId="{E9148DCF-F9EC-4E88-86E6-A2FDA88413EE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APP Creation Software Development</a:t>
          </a:r>
          <a:endParaRPr lang="en-US" b="1" dirty="0"/>
        </a:p>
      </dgm:t>
    </dgm:pt>
    <dgm:pt modelId="{CB73DAF9-3939-4282-A4D4-977F657C8088}" type="parTrans" cxnId="{814B0EDA-D6D3-4787-B02F-B76E1F5AC6C6}">
      <dgm:prSet/>
      <dgm:spPr/>
      <dgm:t>
        <a:bodyPr/>
        <a:lstStyle/>
        <a:p>
          <a:endParaRPr lang="en-US"/>
        </a:p>
      </dgm:t>
    </dgm:pt>
    <dgm:pt modelId="{5F0FBBC0-04AA-4ACF-8E6B-901C3311463F}" type="sibTrans" cxnId="{814B0EDA-D6D3-4787-B02F-B76E1F5AC6C6}">
      <dgm:prSet/>
      <dgm:spPr/>
      <dgm:t>
        <a:bodyPr/>
        <a:lstStyle/>
        <a:p>
          <a:endParaRPr lang="en-US"/>
        </a:p>
      </dgm:t>
    </dgm:pt>
    <dgm:pt modelId="{54480CB9-2BC8-453B-83AF-D35B8BFC1BE4}">
      <dgm:prSet phldrT="[Text]"/>
      <dgm:spPr/>
      <dgm:t>
        <a:bodyPr/>
        <a:lstStyle/>
        <a:p>
          <a:r>
            <a:rPr lang="en-US" b="1" dirty="0" smtClean="0"/>
            <a:t>Video Game Design</a:t>
          </a:r>
          <a:endParaRPr lang="en-US" b="1" dirty="0"/>
        </a:p>
      </dgm:t>
    </dgm:pt>
    <dgm:pt modelId="{5DF15EC2-F44A-4123-9AD7-D30442C220C2}" type="parTrans" cxnId="{7C96CA78-46B8-405F-ABA6-B095840C7525}">
      <dgm:prSet/>
      <dgm:spPr/>
      <dgm:t>
        <a:bodyPr/>
        <a:lstStyle/>
        <a:p>
          <a:endParaRPr lang="en-US"/>
        </a:p>
      </dgm:t>
    </dgm:pt>
    <dgm:pt modelId="{D2C5029A-2372-4A92-B200-2DED367277D9}" type="sibTrans" cxnId="{7C96CA78-46B8-405F-ABA6-B095840C7525}">
      <dgm:prSet/>
      <dgm:spPr/>
      <dgm:t>
        <a:bodyPr/>
        <a:lstStyle/>
        <a:p>
          <a:endParaRPr lang="en-US"/>
        </a:p>
      </dgm:t>
    </dgm:pt>
    <dgm:pt modelId="{CD88FF85-0DA6-4C0A-AD35-D69B185FE5C5}">
      <dgm:prSet phldrT="[Text]"/>
      <dgm:spPr/>
      <dgm:t>
        <a:bodyPr/>
        <a:lstStyle/>
        <a:p>
          <a:r>
            <a:rPr lang="en-US" b="1" dirty="0" smtClean="0"/>
            <a:t>Video Game Animation</a:t>
          </a:r>
          <a:endParaRPr lang="en-US" b="1" dirty="0"/>
        </a:p>
      </dgm:t>
    </dgm:pt>
    <dgm:pt modelId="{9CD99BD7-F072-40B6-9ECE-73DD354F0C8C}" type="parTrans" cxnId="{8D0822DF-E63D-42A6-BF72-364B84A6F7E5}">
      <dgm:prSet/>
      <dgm:spPr/>
      <dgm:t>
        <a:bodyPr/>
        <a:lstStyle/>
        <a:p>
          <a:endParaRPr lang="en-US"/>
        </a:p>
      </dgm:t>
    </dgm:pt>
    <dgm:pt modelId="{F1DF1E7E-9989-4608-82AF-506B7E9DEDE6}" type="sibTrans" cxnId="{8D0822DF-E63D-42A6-BF72-364B84A6F7E5}">
      <dgm:prSet/>
      <dgm:spPr/>
      <dgm:t>
        <a:bodyPr/>
        <a:lstStyle/>
        <a:p>
          <a:endParaRPr lang="en-US"/>
        </a:p>
      </dgm:t>
    </dgm:pt>
    <dgm:pt modelId="{9E288D70-F14B-4A31-AD97-84D807DD9203}" type="pres">
      <dgm:prSet presAssocID="{D10C017F-B818-4C42-BECD-CFD739AD76EC}" presName="Name0" presStyleCnt="0">
        <dgm:presLayoutVars>
          <dgm:dir/>
          <dgm:resizeHandles val="exact"/>
        </dgm:presLayoutVars>
      </dgm:prSet>
      <dgm:spPr/>
    </dgm:pt>
    <dgm:pt modelId="{7D62C395-65FD-4A09-B009-EE2FA33CD408}" type="pres">
      <dgm:prSet presAssocID="{D10C017F-B818-4C42-BECD-CFD739AD76EC}" presName="fgShape" presStyleLbl="fgShp" presStyleIdx="0" presStyleCnt="1"/>
      <dgm:spPr>
        <a:solidFill>
          <a:schemeClr val="accent6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/>
          <a:contourClr>
            <a:schemeClr val="bg1"/>
          </a:contourClr>
        </a:sp3d>
      </dgm:spPr>
    </dgm:pt>
    <dgm:pt modelId="{4298A81A-A453-4CE1-8D04-59DB255FB5ED}" type="pres">
      <dgm:prSet presAssocID="{D10C017F-B818-4C42-BECD-CFD739AD76EC}" presName="linComp" presStyleCnt="0"/>
      <dgm:spPr/>
    </dgm:pt>
    <dgm:pt modelId="{BE18FF21-B869-4694-9179-0159896E2204}" type="pres">
      <dgm:prSet presAssocID="{E9148DCF-F9EC-4E88-86E6-A2FDA88413EE}" presName="compNode" presStyleCnt="0"/>
      <dgm:spPr/>
    </dgm:pt>
    <dgm:pt modelId="{C62F428B-29C7-4383-B658-77E8B90FC9FD}" type="pres">
      <dgm:prSet presAssocID="{E9148DCF-F9EC-4E88-86E6-A2FDA88413EE}" presName="bkgdShape" presStyleLbl="node1" presStyleIdx="0" presStyleCnt="3"/>
      <dgm:spPr/>
      <dgm:t>
        <a:bodyPr/>
        <a:lstStyle/>
        <a:p>
          <a:endParaRPr lang="en-US"/>
        </a:p>
      </dgm:t>
    </dgm:pt>
    <dgm:pt modelId="{78268DA4-B4CF-4A2E-AECC-5F28232DC90E}" type="pres">
      <dgm:prSet presAssocID="{E9148DCF-F9EC-4E88-86E6-A2FDA88413E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F4A8D-37EF-4312-9FBA-628E6EF6F7B2}" type="pres">
      <dgm:prSet presAssocID="{E9148DCF-F9EC-4E88-86E6-A2FDA88413EE}" presName="invisiNode" presStyleLbl="node1" presStyleIdx="0" presStyleCnt="3"/>
      <dgm:spPr/>
    </dgm:pt>
    <dgm:pt modelId="{2F9D5679-37D8-47F2-B1F2-59A77A9D607B}" type="pres">
      <dgm:prSet presAssocID="{E9148DCF-F9EC-4E88-86E6-A2FDA88413EE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D659FA5-12E8-4704-884E-18F7EBE479B2}" type="pres">
      <dgm:prSet presAssocID="{5F0FBBC0-04AA-4ACF-8E6B-901C3311463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D346D75-1B95-49A1-A8CF-65734F62F31B}" type="pres">
      <dgm:prSet presAssocID="{54480CB9-2BC8-453B-83AF-D35B8BFC1BE4}" presName="compNode" presStyleCnt="0"/>
      <dgm:spPr/>
    </dgm:pt>
    <dgm:pt modelId="{5EE4F084-B425-4702-A687-8CCAB9714C08}" type="pres">
      <dgm:prSet presAssocID="{54480CB9-2BC8-453B-83AF-D35B8BFC1BE4}" presName="bkgdShape" presStyleLbl="node1" presStyleIdx="1" presStyleCnt="3"/>
      <dgm:spPr/>
      <dgm:t>
        <a:bodyPr/>
        <a:lstStyle/>
        <a:p>
          <a:endParaRPr lang="en-US"/>
        </a:p>
      </dgm:t>
    </dgm:pt>
    <dgm:pt modelId="{C77C3395-A1CA-47A3-9701-A62B7560702B}" type="pres">
      <dgm:prSet presAssocID="{54480CB9-2BC8-453B-83AF-D35B8BFC1BE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14171-55AE-477C-9124-3DB7A466C7DE}" type="pres">
      <dgm:prSet presAssocID="{54480CB9-2BC8-453B-83AF-D35B8BFC1BE4}" presName="invisiNode" presStyleLbl="node1" presStyleIdx="1" presStyleCnt="3"/>
      <dgm:spPr/>
    </dgm:pt>
    <dgm:pt modelId="{D32B3CD1-B8B8-4CCC-9BEA-B30421BD83D4}" type="pres">
      <dgm:prSet presAssocID="{54480CB9-2BC8-453B-83AF-D35B8BFC1BE4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10EA484-1248-445F-9AB3-F31C94DC3774}" type="pres">
      <dgm:prSet presAssocID="{D2C5029A-2372-4A92-B200-2DED367277D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59A5DEC-25F9-408F-AF55-AFF956DB99F3}" type="pres">
      <dgm:prSet presAssocID="{CD88FF85-0DA6-4C0A-AD35-D69B185FE5C5}" presName="compNode" presStyleCnt="0"/>
      <dgm:spPr/>
    </dgm:pt>
    <dgm:pt modelId="{892BD3C2-A33C-4376-8FD9-20C38D3278BC}" type="pres">
      <dgm:prSet presAssocID="{CD88FF85-0DA6-4C0A-AD35-D69B185FE5C5}" presName="bkgdShape" presStyleLbl="node1" presStyleIdx="2" presStyleCnt="3"/>
      <dgm:spPr/>
      <dgm:t>
        <a:bodyPr/>
        <a:lstStyle/>
        <a:p>
          <a:endParaRPr lang="en-US"/>
        </a:p>
      </dgm:t>
    </dgm:pt>
    <dgm:pt modelId="{09A199B4-EE59-43AB-B2EB-206EA1A218E9}" type="pres">
      <dgm:prSet presAssocID="{CD88FF85-0DA6-4C0A-AD35-D69B185FE5C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3F23D-78C0-4E05-B11A-76B1E226EEE6}" type="pres">
      <dgm:prSet presAssocID="{CD88FF85-0DA6-4C0A-AD35-D69B185FE5C5}" presName="invisiNode" presStyleLbl="node1" presStyleIdx="2" presStyleCnt="3"/>
      <dgm:spPr/>
    </dgm:pt>
    <dgm:pt modelId="{C3933B90-6E0A-4539-8A6E-0034A629CF70}" type="pres">
      <dgm:prSet presAssocID="{CD88FF85-0DA6-4C0A-AD35-D69B185FE5C5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8D0822DF-E63D-42A6-BF72-364B84A6F7E5}" srcId="{D10C017F-B818-4C42-BECD-CFD739AD76EC}" destId="{CD88FF85-0DA6-4C0A-AD35-D69B185FE5C5}" srcOrd="2" destOrd="0" parTransId="{9CD99BD7-F072-40B6-9ECE-73DD354F0C8C}" sibTransId="{F1DF1E7E-9989-4608-82AF-506B7E9DEDE6}"/>
    <dgm:cxn modelId="{DD6A5D77-EBCB-4862-995D-92F38DA05FB7}" type="presOf" srcId="{E9148DCF-F9EC-4E88-86E6-A2FDA88413EE}" destId="{C62F428B-29C7-4383-B658-77E8B90FC9FD}" srcOrd="0" destOrd="0" presId="urn:microsoft.com/office/officeart/2005/8/layout/hList7#3"/>
    <dgm:cxn modelId="{D255505B-118F-4043-BD15-D41DF9041237}" type="presOf" srcId="{CD88FF85-0DA6-4C0A-AD35-D69B185FE5C5}" destId="{892BD3C2-A33C-4376-8FD9-20C38D3278BC}" srcOrd="0" destOrd="0" presId="urn:microsoft.com/office/officeart/2005/8/layout/hList7#3"/>
    <dgm:cxn modelId="{D63D074A-6252-4A8B-AB5B-835701BE5CA8}" type="presOf" srcId="{E9148DCF-F9EC-4E88-86E6-A2FDA88413EE}" destId="{78268DA4-B4CF-4A2E-AECC-5F28232DC90E}" srcOrd="1" destOrd="0" presId="urn:microsoft.com/office/officeart/2005/8/layout/hList7#3"/>
    <dgm:cxn modelId="{7C96CA78-46B8-405F-ABA6-B095840C7525}" srcId="{D10C017F-B818-4C42-BECD-CFD739AD76EC}" destId="{54480CB9-2BC8-453B-83AF-D35B8BFC1BE4}" srcOrd="1" destOrd="0" parTransId="{5DF15EC2-F44A-4123-9AD7-D30442C220C2}" sibTransId="{D2C5029A-2372-4A92-B200-2DED367277D9}"/>
    <dgm:cxn modelId="{1AB60A76-FBE5-4B4B-8678-AFA79B3B62D3}" type="presOf" srcId="{D2C5029A-2372-4A92-B200-2DED367277D9}" destId="{410EA484-1248-445F-9AB3-F31C94DC3774}" srcOrd="0" destOrd="0" presId="urn:microsoft.com/office/officeart/2005/8/layout/hList7#3"/>
    <dgm:cxn modelId="{814B0EDA-D6D3-4787-B02F-B76E1F5AC6C6}" srcId="{D10C017F-B818-4C42-BECD-CFD739AD76EC}" destId="{E9148DCF-F9EC-4E88-86E6-A2FDA88413EE}" srcOrd="0" destOrd="0" parTransId="{CB73DAF9-3939-4282-A4D4-977F657C8088}" sibTransId="{5F0FBBC0-04AA-4ACF-8E6B-901C3311463F}"/>
    <dgm:cxn modelId="{41DDC435-3D51-4702-89EF-A4D5295DA944}" type="presOf" srcId="{5F0FBBC0-04AA-4ACF-8E6B-901C3311463F}" destId="{5D659FA5-12E8-4704-884E-18F7EBE479B2}" srcOrd="0" destOrd="0" presId="urn:microsoft.com/office/officeart/2005/8/layout/hList7#3"/>
    <dgm:cxn modelId="{EE458217-4A54-463B-8F96-293EEB61C56D}" type="presOf" srcId="{54480CB9-2BC8-453B-83AF-D35B8BFC1BE4}" destId="{C77C3395-A1CA-47A3-9701-A62B7560702B}" srcOrd="1" destOrd="0" presId="urn:microsoft.com/office/officeart/2005/8/layout/hList7#3"/>
    <dgm:cxn modelId="{24DCBB9A-D894-40FA-A616-DBA4028E99D4}" type="presOf" srcId="{D10C017F-B818-4C42-BECD-CFD739AD76EC}" destId="{9E288D70-F14B-4A31-AD97-84D807DD9203}" srcOrd="0" destOrd="0" presId="urn:microsoft.com/office/officeart/2005/8/layout/hList7#3"/>
    <dgm:cxn modelId="{D8BF65D1-27BA-4DBE-ABC5-EA62ED5ACDE9}" type="presOf" srcId="{CD88FF85-0DA6-4C0A-AD35-D69B185FE5C5}" destId="{09A199B4-EE59-43AB-B2EB-206EA1A218E9}" srcOrd="1" destOrd="0" presId="urn:microsoft.com/office/officeart/2005/8/layout/hList7#3"/>
    <dgm:cxn modelId="{5DE4E94F-7F00-4A87-A6BA-0A3FA73FF0E7}" type="presOf" srcId="{54480CB9-2BC8-453B-83AF-D35B8BFC1BE4}" destId="{5EE4F084-B425-4702-A687-8CCAB9714C08}" srcOrd="0" destOrd="0" presId="urn:microsoft.com/office/officeart/2005/8/layout/hList7#3"/>
    <dgm:cxn modelId="{44B065E8-00A6-4546-990E-3AE867B5DE4B}" type="presParOf" srcId="{9E288D70-F14B-4A31-AD97-84D807DD9203}" destId="{7D62C395-65FD-4A09-B009-EE2FA33CD408}" srcOrd="0" destOrd="0" presId="urn:microsoft.com/office/officeart/2005/8/layout/hList7#3"/>
    <dgm:cxn modelId="{4ADA760C-7F0B-4A5A-8BF1-CB13A1451C54}" type="presParOf" srcId="{9E288D70-F14B-4A31-AD97-84D807DD9203}" destId="{4298A81A-A453-4CE1-8D04-59DB255FB5ED}" srcOrd="1" destOrd="0" presId="urn:microsoft.com/office/officeart/2005/8/layout/hList7#3"/>
    <dgm:cxn modelId="{8D755930-6735-402E-96CA-B6071D253434}" type="presParOf" srcId="{4298A81A-A453-4CE1-8D04-59DB255FB5ED}" destId="{BE18FF21-B869-4694-9179-0159896E2204}" srcOrd="0" destOrd="0" presId="urn:microsoft.com/office/officeart/2005/8/layout/hList7#3"/>
    <dgm:cxn modelId="{B2FA2A7E-34B1-451C-81B5-4DABFE291280}" type="presParOf" srcId="{BE18FF21-B869-4694-9179-0159896E2204}" destId="{C62F428B-29C7-4383-B658-77E8B90FC9FD}" srcOrd="0" destOrd="0" presId="urn:microsoft.com/office/officeart/2005/8/layout/hList7#3"/>
    <dgm:cxn modelId="{47904D0F-711A-4272-B9A8-45ABBCD1CC11}" type="presParOf" srcId="{BE18FF21-B869-4694-9179-0159896E2204}" destId="{78268DA4-B4CF-4A2E-AECC-5F28232DC90E}" srcOrd="1" destOrd="0" presId="urn:microsoft.com/office/officeart/2005/8/layout/hList7#3"/>
    <dgm:cxn modelId="{76B034D0-0963-4080-A564-25433657B18D}" type="presParOf" srcId="{BE18FF21-B869-4694-9179-0159896E2204}" destId="{975F4A8D-37EF-4312-9FBA-628E6EF6F7B2}" srcOrd="2" destOrd="0" presId="urn:microsoft.com/office/officeart/2005/8/layout/hList7#3"/>
    <dgm:cxn modelId="{AA69107F-FBEC-4796-937E-7F5FC8C5553E}" type="presParOf" srcId="{BE18FF21-B869-4694-9179-0159896E2204}" destId="{2F9D5679-37D8-47F2-B1F2-59A77A9D607B}" srcOrd="3" destOrd="0" presId="urn:microsoft.com/office/officeart/2005/8/layout/hList7#3"/>
    <dgm:cxn modelId="{2B5AD61E-670C-4355-96AD-934339E90831}" type="presParOf" srcId="{4298A81A-A453-4CE1-8D04-59DB255FB5ED}" destId="{5D659FA5-12E8-4704-884E-18F7EBE479B2}" srcOrd="1" destOrd="0" presId="urn:microsoft.com/office/officeart/2005/8/layout/hList7#3"/>
    <dgm:cxn modelId="{BE93957B-B90F-48BA-9D08-056450769421}" type="presParOf" srcId="{4298A81A-A453-4CE1-8D04-59DB255FB5ED}" destId="{1D346D75-1B95-49A1-A8CF-65734F62F31B}" srcOrd="2" destOrd="0" presId="urn:microsoft.com/office/officeart/2005/8/layout/hList7#3"/>
    <dgm:cxn modelId="{ED4F8106-4417-40F2-9C5D-0E7DFDC61BCB}" type="presParOf" srcId="{1D346D75-1B95-49A1-A8CF-65734F62F31B}" destId="{5EE4F084-B425-4702-A687-8CCAB9714C08}" srcOrd="0" destOrd="0" presId="urn:microsoft.com/office/officeart/2005/8/layout/hList7#3"/>
    <dgm:cxn modelId="{3595C3AA-5CFE-413C-89E2-26570612CEC8}" type="presParOf" srcId="{1D346D75-1B95-49A1-A8CF-65734F62F31B}" destId="{C77C3395-A1CA-47A3-9701-A62B7560702B}" srcOrd="1" destOrd="0" presId="urn:microsoft.com/office/officeart/2005/8/layout/hList7#3"/>
    <dgm:cxn modelId="{54F976D9-B5FA-48B2-8AF9-F25F42223CBC}" type="presParOf" srcId="{1D346D75-1B95-49A1-A8CF-65734F62F31B}" destId="{B9C14171-55AE-477C-9124-3DB7A466C7DE}" srcOrd="2" destOrd="0" presId="urn:microsoft.com/office/officeart/2005/8/layout/hList7#3"/>
    <dgm:cxn modelId="{26E2563C-750D-4329-9F33-6099EB46EC22}" type="presParOf" srcId="{1D346D75-1B95-49A1-A8CF-65734F62F31B}" destId="{D32B3CD1-B8B8-4CCC-9BEA-B30421BD83D4}" srcOrd="3" destOrd="0" presId="urn:microsoft.com/office/officeart/2005/8/layout/hList7#3"/>
    <dgm:cxn modelId="{EC5AFBEF-6A1B-4D12-B1FA-417EAA8334F3}" type="presParOf" srcId="{4298A81A-A453-4CE1-8D04-59DB255FB5ED}" destId="{410EA484-1248-445F-9AB3-F31C94DC3774}" srcOrd="3" destOrd="0" presId="urn:microsoft.com/office/officeart/2005/8/layout/hList7#3"/>
    <dgm:cxn modelId="{C1373454-E978-4983-8A67-38D3EDF1E560}" type="presParOf" srcId="{4298A81A-A453-4CE1-8D04-59DB255FB5ED}" destId="{C59A5DEC-25F9-408F-AF55-AFF956DB99F3}" srcOrd="4" destOrd="0" presId="urn:microsoft.com/office/officeart/2005/8/layout/hList7#3"/>
    <dgm:cxn modelId="{83CCB97E-C6DE-4714-94F4-43FCAF2E3F5B}" type="presParOf" srcId="{C59A5DEC-25F9-408F-AF55-AFF956DB99F3}" destId="{892BD3C2-A33C-4376-8FD9-20C38D3278BC}" srcOrd="0" destOrd="0" presId="urn:microsoft.com/office/officeart/2005/8/layout/hList7#3"/>
    <dgm:cxn modelId="{46A21B4B-8BA4-449D-9AD5-563D68A163C2}" type="presParOf" srcId="{C59A5DEC-25F9-408F-AF55-AFF956DB99F3}" destId="{09A199B4-EE59-43AB-B2EB-206EA1A218E9}" srcOrd="1" destOrd="0" presId="urn:microsoft.com/office/officeart/2005/8/layout/hList7#3"/>
    <dgm:cxn modelId="{21CD99B7-7177-4950-9FDB-3B0B5AB21F93}" type="presParOf" srcId="{C59A5DEC-25F9-408F-AF55-AFF956DB99F3}" destId="{2283F23D-78C0-4E05-B11A-76B1E226EEE6}" srcOrd="2" destOrd="0" presId="urn:microsoft.com/office/officeart/2005/8/layout/hList7#3"/>
    <dgm:cxn modelId="{DE50F842-ADD1-45BF-B1C3-95E8BAA53665}" type="presParOf" srcId="{C59A5DEC-25F9-408F-AF55-AFF956DB99F3}" destId="{C3933B90-6E0A-4539-8A6E-0034A629CF70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0C017F-B818-4C42-BECD-CFD739AD76EC}" type="doc">
      <dgm:prSet loTypeId="urn:microsoft.com/office/officeart/2005/8/layout/hList7#4" loCatId="list" qsTypeId="urn:microsoft.com/office/officeart/2005/8/quickstyle/3d2" qsCatId="3D" csTypeId="urn:microsoft.com/office/officeart/2005/8/colors/colorful1#5" csCatId="colorful" phldr="1"/>
      <dgm:spPr/>
    </dgm:pt>
    <dgm:pt modelId="{C0330CEC-990C-40DF-80F5-B820BCD28895}">
      <dgm:prSet phldrT="[Text]"/>
      <dgm:spPr/>
      <dgm:t>
        <a:bodyPr/>
        <a:lstStyle/>
        <a:p>
          <a:r>
            <a:rPr lang="en-US" b="1" dirty="0" smtClean="0"/>
            <a:t>Art &amp; Advanced Art</a:t>
          </a:r>
          <a:endParaRPr lang="en-US" b="1" dirty="0"/>
        </a:p>
      </dgm:t>
    </dgm:pt>
    <dgm:pt modelId="{FAEF6024-B648-4B34-8A9A-18548B613A9F}" type="parTrans" cxnId="{FE1ABC78-8C79-4C3D-90F9-CC1C32260DEF}">
      <dgm:prSet/>
      <dgm:spPr/>
      <dgm:t>
        <a:bodyPr/>
        <a:lstStyle/>
        <a:p>
          <a:endParaRPr lang="en-US"/>
        </a:p>
      </dgm:t>
    </dgm:pt>
    <dgm:pt modelId="{392C3873-BF0D-4A1D-9091-68CEAA419994}" type="sibTrans" cxnId="{FE1ABC78-8C79-4C3D-90F9-CC1C32260DEF}">
      <dgm:prSet/>
      <dgm:spPr/>
      <dgm:t>
        <a:bodyPr/>
        <a:lstStyle/>
        <a:p>
          <a:endParaRPr lang="en-US"/>
        </a:p>
      </dgm:t>
    </dgm:pt>
    <dgm:pt modelId="{87324984-5651-4983-9C55-913C183B791E}">
      <dgm:prSet phldrT="[Text]"/>
      <dgm:spPr/>
      <dgm:t>
        <a:bodyPr/>
        <a:lstStyle/>
        <a:p>
          <a:r>
            <a:rPr lang="en-US" b="1" dirty="0" smtClean="0"/>
            <a:t>Yearbook</a:t>
          </a:r>
          <a:endParaRPr lang="en-US" b="1" dirty="0"/>
        </a:p>
      </dgm:t>
    </dgm:pt>
    <dgm:pt modelId="{BEE4CB86-06CA-456C-A0F4-1A52E66DDD50}" type="parTrans" cxnId="{62C1B8CA-0912-4F20-99DA-0521C8263234}">
      <dgm:prSet/>
      <dgm:spPr/>
      <dgm:t>
        <a:bodyPr/>
        <a:lstStyle/>
        <a:p>
          <a:endParaRPr lang="en-US"/>
        </a:p>
      </dgm:t>
    </dgm:pt>
    <dgm:pt modelId="{DFCD1E84-7A04-41BE-B3C2-88379266FD12}" type="sibTrans" cxnId="{62C1B8CA-0912-4F20-99DA-0521C8263234}">
      <dgm:prSet/>
      <dgm:spPr/>
      <dgm:t>
        <a:bodyPr/>
        <a:lstStyle/>
        <a:p>
          <a:endParaRPr lang="en-US"/>
        </a:p>
      </dgm:t>
    </dgm:pt>
    <dgm:pt modelId="{B65CCC9D-E63D-44C3-8575-5CD8BF6BA801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Digital Media</a:t>
          </a:r>
          <a:endParaRPr lang="en-US" b="1" dirty="0"/>
        </a:p>
      </dgm:t>
    </dgm:pt>
    <dgm:pt modelId="{DEA5A336-7E93-496F-9C38-5D77238B586B}" type="parTrans" cxnId="{FA6ECC4A-1C49-4B69-8C56-85125DBDFD38}">
      <dgm:prSet/>
      <dgm:spPr/>
      <dgm:t>
        <a:bodyPr/>
        <a:lstStyle/>
        <a:p>
          <a:endParaRPr lang="en-US"/>
        </a:p>
      </dgm:t>
    </dgm:pt>
    <dgm:pt modelId="{359DBD55-BD68-48C6-BE06-633DF1EEDEBC}" type="sibTrans" cxnId="{FA6ECC4A-1C49-4B69-8C56-85125DBDFD38}">
      <dgm:prSet/>
      <dgm:spPr/>
      <dgm:t>
        <a:bodyPr/>
        <a:lstStyle/>
        <a:p>
          <a:endParaRPr lang="en-US"/>
        </a:p>
      </dgm:t>
    </dgm:pt>
    <dgm:pt modelId="{9E288D70-F14B-4A31-AD97-84D807DD9203}" type="pres">
      <dgm:prSet presAssocID="{D10C017F-B818-4C42-BECD-CFD739AD76EC}" presName="Name0" presStyleCnt="0">
        <dgm:presLayoutVars>
          <dgm:dir/>
          <dgm:resizeHandles val="exact"/>
        </dgm:presLayoutVars>
      </dgm:prSet>
      <dgm:spPr/>
    </dgm:pt>
    <dgm:pt modelId="{7D62C395-65FD-4A09-B009-EE2FA33CD408}" type="pres">
      <dgm:prSet presAssocID="{D10C017F-B818-4C42-BECD-CFD739AD76EC}" presName="fgShape" presStyleLbl="fgShp" presStyleIdx="0" presStyleCnt="1"/>
      <dgm:spPr>
        <a:solidFill>
          <a:schemeClr val="accent6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/>
          <a:contourClr>
            <a:schemeClr val="bg1"/>
          </a:contourClr>
        </a:sp3d>
      </dgm:spPr>
    </dgm:pt>
    <dgm:pt modelId="{4298A81A-A453-4CE1-8D04-59DB255FB5ED}" type="pres">
      <dgm:prSet presAssocID="{D10C017F-B818-4C42-BECD-CFD739AD76EC}" presName="linComp" presStyleCnt="0"/>
      <dgm:spPr/>
    </dgm:pt>
    <dgm:pt modelId="{2ACF1D44-BEB6-4814-A0A2-03BAC9CAF5FE}" type="pres">
      <dgm:prSet presAssocID="{C0330CEC-990C-40DF-80F5-B820BCD28895}" presName="compNode" presStyleCnt="0"/>
      <dgm:spPr/>
    </dgm:pt>
    <dgm:pt modelId="{FAAD136C-6257-4A79-84F1-A3065E404CFB}" type="pres">
      <dgm:prSet presAssocID="{C0330CEC-990C-40DF-80F5-B820BCD28895}" presName="bkgdShape" presStyleLbl="node1" presStyleIdx="0" presStyleCnt="3"/>
      <dgm:spPr/>
      <dgm:t>
        <a:bodyPr/>
        <a:lstStyle/>
        <a:p>
          <a:endParaRPr lang="en-US"/>
        </a:p>
      </dgm:t>
    </dgm:pt>
    <dgm:pt modelId="{B18C2629-303C-458A-8E0B-61F7568AB8C9}" type="pres">
      <dgm:prSet presAssocID="{C0330CEC-990C-40DF-80F5-B820BCD2889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CC3A0-D22D-4731-92C6-36735B3071BF}" type="pres">
      <dgm:prSet presAssocID="{C0330CEC-990C-40DF-80F5-B820BCD28895}" presName="invisiNode" presStyleLbl="node1" presStyleIdx="0" presStyleCnt="3"/>
      <dgm:spPr/>
    </dgm:pt>
    <dgm:pt modelId="{B7AE737A-87E6-4A25-93AF-C0C659A10418}" type="pres">
      <dgm:prSet presAssocID="{C0330CEC-990C-40DF-80F5-B820BCD28895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79FBD82-B2F0-47C2-B26E-3FCE51101C6D}" type="pres">
      <dgm:prSet presAssocID="{392C3873-BF0D-4A1D-9091-68CEAA41999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A8D7CC0-07C4-47A7-8013-6E5F15C26B28}" type="pres">
      <dgm:prSet presAssocID="{87324984-5651-4983-9C55-913C183B791E}" presName="compNode" presStyleCnt="0"/>
      <dgm:spPr/>
    </dgm:pt>
    <dgm:pt modelId="{25B6B49C-6DE9-4632-B082-693C1DDD41C7}" type="pres">
      <dgm:prSet presAssocID="{87324984-5651-4983-9C55-913C183B791E}" presName="bkgdShape" presStyleLbl="node1" presStyleIdx="1" presStyleCnt="3"/>
      <dgm:spPr/>
      <dgm:t>
        <a:bodyPr/>
        <a:lstStyle/>
        <a:p>
          <a:endParaRPr lang="en-US"/>
        </a:p>
      </dgm:t>
    </dgm:pt>
    <dgm:pt modelId="{E33EADB1-DDA8-45FD-B0F2-C84EBCB2A3D2}" type="pres">
      <dgm:prSet presAssocID="{87324984-5651-4983-9C55-913C183B791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39187-3228-4C95-B992-4A56B489A0E9}" type="pres">
      <dgm:prSet presAssocID="{87324984-5651-4983-9C55-913C183B791E}" presName="invisiNode" presStyleLbl="node1" presStyleIdx="1" presStyleCnt="3"/>
      <dgm:spPr/>
    </dgm:pt>
    <dgm:pt modelId="{3B6C8174-0029-43BE-B22B-FEC0656ED740}" type="pres">
      <dgm:prSet presAssocID="{87324984-5651-4983-9C55-913C183B791E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EB030C9-0757-4CB8-9AB1-54E24483A4C8}" type="pres">
      <dgm:prSet presAssocID="{DFCD1E84-7A04-41BE-B3C2-88379266FD1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520D9E9-FEE1-495C-8730-046732894327}" type="pres">
      <dgm:prSet presAssocID="{B65CCC9D-E63D-44C3-8575-5CD8BF6BA801}" presName="compNode" presStyleCnt="0"/>
      <dgm:spPr/>
    </dgm:pt>
    <dgm:pt modelId="{D150B8D6-9CA6-4CF4-A125-67022A9BD5DF}" type="pres">
      <dgm:prSet presAssocID="{B65CCC9D-E63D-44C3-8575-5CD8BF6BA801}" presName="bkgdShape" presStyleLbl="node1" presStyleIdx="2" presStyleCnt="3"/>
      <dgm:spPr/>
      <dgm:t>
        <a:bodyPr/>
        <a:lstStyle/>
        <a:p>
          <a:endParaRPr lang="en-US"/>
        </a:p>
      </dgm:t>
    </dgm:pt>
    <dgm:pt modelId="{41C924F1-FC9B-4C02-AC1F-15015EA245DE}" type="pres">
      <dgm:prSet presAssocID="{B65CCC9D-E63D-44C3-8575-5CD8BF6BA80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B2093-4838-4AB0-B7BD-D56C688D477F}" type="pres">
      <dgm:prSet presAssocID="{B65CCC9D-E63D-44C3-8575-5CD8BF6BA801}" presName="invisiNode" presStyleLbl="node1" presStyleIdx="2" presStyleCnt="3"/>
      <dgm:spPr/>
    </dgm:pt>
    <dgm:pt modelId="{84373D34-82FB-4531-B3CF-97727F961379}" type="pres">
      <dgm:prSet presAssocID="{B65CCC9D-E63D-44C3-8575-5CD8BF6BA80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F30AF49E-362E-4EEA-9214-9643397CCE91}" type="presOf" srcId="{87324984-5651-4983-9C55-913C183B791E}" destId="{25B6B49C-6DE9-4632-B082-693C1DDD41C7}" srcOrd="0" destOrd="0" presId="urn:microsoft.com/office/officeart/2005/8/layout/hList7#4"/>
    <dgm:cxn modelId="{B65BA183-68F6-4B70-BCC5-46AE832FB88A}" type="presOf" srcId="{87324984-5651-4983-9C55-913C183B791E}" destId="{E33EADB1-DDA8-45FD-B0F2-C84EBCB2A3D2}" srcOrd="1" destOrd="0" presId="urn:microsoft.com/office/officeart/2005/8/layout/hList7#4"/>
    <dgm:cxn modelId="{FE1ABC78-8C79-4C3D-90F9-CC1C32260DEF}" srcId="{D10C017F-B818-4C42-BECD-CFD739AD76EC}" destId="{C0330CEC-990C-40DF-80F5-B820BCD28895}" srcOrd="0" destOrd="0" parTransId="{FAEF6024-B648-4B34-8A9A-18548B613A9F}" sibTransId="{392C3873-BF0D-4A1D-9091-68CEAA419994}"/>
    <dgm:cxn modelId="{0263A281-6400-4733-8585-917EAC98A3A9}" type="presOf" srcId="{C0330CEC-990C-40DF-80F5-B820BCD28895}" destId="{FAAD136C-6257-4A79-84F1-A3065E404CFB}" srcOrd="0" destOrd="0" presId="urn:microsoft.com/office/officeart/2005/8/layout/hList7#4"/>
    <dgm:cxn modelId="{2842949B-84DD-432D-8B66-74C5D57FFFF3}" type="presOf" srcId="{C0330CEC-990C-40DF-80F5-B820BCD28895}" destId="{B18C2629-303C-458A-8E0B-61F7568AB8C9}" srcOrd="1" destOrd="0" presId="urn:microsoft.com/office/officeart/2005/8/layout/hList7#4"/>
    <dgm:cxn modelId="{26AF9EF2-84F5-4B92-AC60-3C35D2482D6B}" type="presOf" srcId="{DFCD1E84-7A04-41BE-B3C2-88379266FD12}" destId="{6EB030C9-0757-4CB8-9AB1-54E24483A4C8}" srcOrd="0" destOrd="0" presId="urn:microsoft.com/office/officeart/2005/8/layout/hList7#4"/>
    <dgm:cxn modelId="{D285D531-3269-47CE-AEAF-8065E1030C08}" type="presOf" srcId="{D10C017F-B818-4C42-BECD-CFD739AD76EC}" destId="{9E288D70-F14B-4A31-AD97-84D807DD9203}" srcOrd="0" destOrd="0" presId="urn:microsoft.com/office/officeart/2005/8/layout/hList7#4"/>
    <dgm:cxn modelId="{667E14CB-ACC0-45AB-8A71-A7443CBC7A58}" type="presOf" srcId="{B65CCC9D-E63D-44C3-8575-5CD8BF6BA801}" destId="{D150B8D6-9CA6-4CF4-A125-67022A9BD5DF}" srcOrd="0" destOrd="0" presId="urn:microsoft.com/office/officeart/2005/8/layout/hList7#4"/>
    <dgm:cxn modelId="{9B640797-E942-464E-B933-7BB207B946F9}" type="presOf" srcId="{392C3873-BF0D-4A1D-9091-68CEAA419994}" destId="{A79FBD82-B2F0-47C2-B26E-3FCE51101C6D}" srcOrd="0" destOrd="0" presId="urn:microsoft.com/office/officeart/2005/8/layout/hList7#4"/>
    <dgm:cxn modelId="{62C1B8CA-0912-4F20-99DA-0521C8263234}" srcId="{D10C017F-B818-4C42-BECD-CFD739AD76EC}" destId="{87324984-5651-4983-9C55-913C183B791E}" srcOrd="1" destOrd="0" parTransId="{BEE4CB86-06CA-456C-A0F4-1A52E66DDD50}" sibTransId="{DFCD1E84-7A04-41BE-B3C2-88379266FD12}"/>
    <dgm:cxn modelId="{41FFAEE6-3EEF-45A0-A8A2-AB62B3D989A7}" type="presOf" srcId="{B65CCC9D-E63D-44C3-8575-5CD8BF6BA801}" destId="{41C924F1-FC9B-4C02-AC1F-15015EA245DE}" srcOrd="1" destOrd="0" presId="urn:microsoft.com/office/officeart/2005/8/layout/hList7#4"/>
    <dgm:cxn modelId="{FA6ECC4A-1C49-4B69-8C56-85125DBDFD38}" srcId="{D10C017F-B818-4C42-BECD-CFD739AD76EC}" destId="{B65CCC9D-E63D-44C3-8575-5CD8BF6BA801}" srcOrd="2" destOrd="0" parTransId="{DEA5A336-7E93-496F-9C38-5D77238B586B}" sibTransId="{359DBD55-BD68-48C6-BE06-633DF1EEDEBC}"/>
    <dgm:cxn modelId="{45DDB675-3F84-4422-85E7-6FB5C2295A81}" type="presParOf" srcId="{9E288D70-F14B-4A31-AD97-84D807DD9203}" destId="{7D62C395-65FD-4A09-B009-EE2FA33CD408}" srcOrd="0" destOrd="0" presId="urn:microsoft.com/office/officeart/2005/8/layout/hList7#4"/>
    <dgm:cxn modelId="{4F88E4ED-F94B-44C0-9EFE-F41994B31344}" type="presParOf" srcId="{9E288D70-F14B-4A31-AD97-84D807DD9203}" destId="{4298A81A-A453-4CE1-8D04-59DB255FB5ED}" srcOrd="1" destOrd="0" presId="urn:microsoft.com/office/officeart/2005/8/layout/hList7#4"/>
    <dgm:cxn modelId="{D2EA0855-1653-4178-A7CA-FB3E714782C9}" type="presParOf" srcId="{4298A81A-A453-4CE1-8D04-59DB255FB5ED}" destId="{2ACF1D44-BEB6-4814-A0A2-03BAC9CAF5FE}" srcOrd="0" destOrd="0" presId="urn:microsoft.com/office/officeart/2005/8/layout/hList7#4"/>
    <dgm:cxn modelId="{7AE19438-4786-4116-A0C4-6A5952C52FE2}" type="presParOf" srcId="{2ACF1D44-BEB6-4814-A0A2-03BAC9CAF5FE}" destId="{FAAD136C-6257-4A79-84F1-A3065E404CFB}" srcOrd="0" destOrd="0" presId="urn:microsoft.com/office/officeart/2005/8/layout/hList7#4"/>
    <dgm:cxn modelId="{76FC4A01-1321-4AEF-AC85-60CA381F7EBD}" type="presParOf" srcId="{2ACF1D44-BEB6-4814-A0A2-03BAC9CAF5FE}" destId="{B18C2629-303C-458A-8E0B-61F7568AB8C9}" srcOrd="1" destOrd="0" presId="urn:microsoft.com/office/officeart/2005/8/layout/hList7#4"/>
    <dgm:cxn modelId="{2797F0FA-CDA9-4A87-835A-18646E169755}" type="presParOf" srcId="{2ACF1D44-BEB6-4814-A0A2-03BAC9CAF5FE}" destId="{3E0CC3A0-D22D-4731-92C6-36735B3071BF}" srcOrd="2" destOrd="0" presId="urn:microsoft.com/office/officeart/2005/8/layout/hList7#4"/>
    <dgm:cxn modelId="{F3DECF6D-BADE-4EFE-9B1A-148997BD4A0B}" type="presParOf" srcId="{2ACF1D44-BEB6-4814-A0A2-03BAC9CAF5FE}" destId="{B7AE737A-87E6-4A25-93AF-C0C659A10418}" srcOrd="3" destOrd="0" presId="urn:microsoft.com/office/officeart/2005/8/layout/hList7#4"/>
    <dgm:cxn modelId="{D0453662-294D-45DD-8D92-403BECFE3C7F}" type="presParOf" srcId="{4298A81A-A453-4CE1-8D04-59DB255FB5ED}" destId="{A79FBD82-B2F0-47C2-B26E-3FCE51101C6D}" srcOrd="1" destOrd="0" presId="urn:microsoft.com/office/officeart/2005/8/layout/hList7#4"/>
    <dgm:cxn modelId="{FA75205E-CC0A-4BE8-9078-24EEE5C8B913}" type="presParOf" srcId="{4298A81A-A453-4CE1-8D04-59DB255FB5ED}" destId="{1A8D7CC0-07C4-47A7-8013-6E5F15C26B28}" srcOrd="2" destOrd="0" presId="urn:microsoft.com/office/officeart/2005/8/layout/hList7#4"/>
    <dgm:cxn modelId="{133F4A69-A266-4029-8ECA-EF587F83DBEA}" type="presParOf" srcId="{1A8D7CC0-07C4-47A7-8013-6E5F15C26B28}" destId="{25B6B49C-6DE9-4632-B082-693C1DDD41C7}" srcOrd="0" destOrd="0" presId="urn:microsoft.com/office/officeart/2005/8/layout/hList7#4"/>
    <dgm:cxn modelId="{AC33DEFF-2185-450E-8696-8E3DEC095073}" type="presParOf" srcId="{1A8D7CC0-07C4-47A7-8013-6E5F15C26B28}" destId="{E33EADB1-DDA8-45FD-B0F2-C84EBCB2A3D2}" srcOrd="1" destOrd="0" presId="urn:microsoft.com/office/officeart/2005/8/layout/hList7#4"/>
    <dgm:cxn modelId="{DC6215C1-AEE4-4B79-B94E-8C50347B640A}" type="presParOf" srcId="{1A8D7CC0-07C4-47A7-8013-6E5F15C26B28}" destId="{37239187-3228-4C95-B992-4A56B489A0E9}" srcOrd="2" destOrd="0" presId="urn:microsoft.com/office/officeart/2005/8/layout/hList7#4"/>
    <dgm:cxn modelId="{728F3658-1A9C-4A65-935E-D17F93B8A06F}" type="presParOf" srcId="{1A8D7CC0-07C4-47A7-8013-6E5F15C26B28}" destId="{3B6C8174-0029-43BE-B22B-FEC0656ED740}" srcOrd="3" destOrd="0" presId="urn:microsoft.com/office/officeart/2005/8/layout/hList7#4"/>
    <dgm:cxn modelId="{FF9CC028-8DBE-4AF0-8BE9-ADA873E02F45}" type="presParOf" srcId="{4298A81A-A453-4CE1-8D04-59DB255FB5ED}" destId="{6EB030C9-0757-4CB8-9AB1-54E24483A4C8}" srcOrd="3" destOrd="0" presId="urn:microsoft.com/office/officeart/2005/8/layout/hList7#4"/>
    <dgm:cxn modelId="{83CEBE4A-BF55-41D3-8CCE-3298D920C7B3}" type="presParOf" srcId="{4298A81A-A453-4CE1-8D04-59DB255FB5ED}" destId="{2520D9E9-FEE1-495C-8730-046732894327}" srcOrd="4" destOrd="0" presId="urn:microsoft.com/office/officeart/2005/8/layout/hList7#4"/>
    <dgm:cxn modelId="{CFFBCA66-60EB-41A5-A6F1-7BB390CFCFF7}" type="presParOf" srcId="{2520D9E9-FEE1-495C-8730-046732894327}" destId="{D150B8D6-9CA6-4CF4-A125-67022A9BD5DF}" srcOrd="0" destOrd="0" presId="urn:microsoft.com/office/officeart/2005/8/layout/hList7#4"/>
    <dgm:cxn modelId="{8D3C36D9-9CA0-4F4A-96EB-B45B00C11D8C}" type="presParOf" srcId="{2520D9E9-FEE1-495C-8730-046732894327}" destId="{41C924F1-FC9B-4C02-AC1F-15015EA245DE}" srcOrd="1" destOrd="0" presId="urn:microsoft.com/office/officeart/2005/8/layout/hList7#4"/>
    <dgm:cxn modelId="{A1D52123-F5F8-4876-9212-55EAB0E66D0C}" type="presParOf" srcId="{2520D9E9-FEE1-495C-8730-046732894327}" destId="{324B2093-4838-4AB0-B7BD-D56C688D477F}" srcOrd="2" destOrd="0" presId="urn:microsoft.com/office/officeart/2005/8/layout/hList7#4"/>
    <dgm:cxn modelId="{3CF720FE-3BEB-4389-8036-69B0A4C13FE6}" type="presParOf" srcId="{2520D9E9-FEE1-495C-8730-046732894327}" destId="{84373D34-82FB-4531-B3CF-97727F961379}" srcOrd="3" destOrd="0" presId="urn:microsoft.com/office/officeart/2005/8/layout/hList7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0C017F-B818-4C42-BECD-CFD739AD76EC}" type="doc">
      <dgm:prSet loTypeId="urn:microsoft.com/office/officeart/2005/8/layout/hList7#5" loCatId="list" qsTypeId="urn:microsoft.com/office/officeart/2005/8/quickstyle/3d2" qsCatId="3D" csTypeId="urn:microsoft.com/office/officeart/2005/8/colors/colorful1#6" csCatId="colorful" phldr="1"/>
      <dgm:spPr/>
    </dgm:pt>
    <dgm:pt modelId="{F214DDCD-8588-405C-944D-4F0C4ECB9599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Wood Shop</a:t>
          </a:r>
          <a:endParaRPr lang="en-US" b="1" dirty="0"/>
        </a:p>
      </dgm:t>
    </dgm:pt>
    <dgm:pt modelId="{B504A40D-09EC-46ED-8C67-77EA143250DB}" type="parTrans" cxnId="{C304393D-01DC-4193-B0E8-869DDBF77A23}">
      <dgm:prSet/>
      <dgm:spPr/>
      <dgm:t>
        <a:bodyPr/>
        <a:lstStyle/>
        <a:p>
          <a:endParaRPr lang="en-US"/>
        </a:p>
      </dgm:t>
    </dgm:pt>
    <dgm:pt modelId="{2CBAA0DD-7F12-408F-99C5-0FD83CFDE924}" type="sibTrans" cxnId="{C304393D-01DC-4193-B0E8-869DDBF77A23}">
      <dgm:prSet/>
      <dgm:spPr/>
      <dgm:t>
        <a:bodyPr/>
        <a:lstStyle/>
        <a:p>
          <a:endParaRPr lang="en-US"/>
        </a:p>
      </dgm:t>
    </dgm:pt>
    <dgm:pt modelId="{CA3ED90C-066D-48E9-A75E-85E5690F611B}">
      <dgm:prSet phldrT="[Text]"/>
      <dgm:spPr/>
      <dgm:t>
        <a:bodyPr/>
        <a:lstStyle/>
        <a:p>
          <a:r>
            <a:rPr lang="en-US" b="1" dirty="0" smtClean="0"/>
            <a:t>Metal Shop &amp; Metal Art</a:t>
          </a:r>
          <a:endParaRPr lang="en-US" b="1" dirty="0"/>
        </a:p>
      </dgm:t>
    </dgm:pt>
    <dgm:pt modelId="{88CD908F-408A-40C5-A13A-57906AADC4E7}" type="parTrans" cxnId="{9D66C361-4307-4A8B-BA4C-0C03061AADD2}">
      <dgm:prSet/>
      <dgm:spPr/>
      <dgm:t>
        <a:bodyPr/>
        <a:lstStyle/>
        <a:p>
          <a:endParaRPr lang="en-US"/>
        </a:p>
      </dgm:t>
    </dgm:pt>
    <dgm:pt modelId="{3548E34D-E401-4666-BF4A-4CAE65AC4283}" type="sibTrans" cxnId="{9D66C361-4307-4A8B-BA4C-0C03061AADD2}">
      <dgm:prSet/>
      <dgm:spPr/>
      <dgm:t>
        <a:bodyPr/>
        <a:lstStyle/>
        <a:p>
          <a:endParaRPr lang="en-US"/>
        </a:p>
      </dgm:t>
    </dgm:pt>
    <dgm:pt modelId="{181DE2A0-5127-473B-ACC5-5111E6235324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CAM </a:t>
          </a:r>
        </a:p>
        <a:p>
          <a:r>
            <a:rPr lang="en-US" b="1" dirty="0" smtClean="0"/>
            <a:t>Computer Aided Manufacturing</a:t>
          </a:r>
          <a:endParaRPr lang="en-US" b="1" dirty="0"/>
        </a:p>
      </dgm:t>
    </dgm:pt>
    <dgm:pt modelId="{99C480F0-FF8E-40B8-AA74-E2F219AB9358}" type="parTrans" cxnId="{547B1094-A29A-4DEB-96AD-218AD0C1E939}">
      <dgm:prSet/>
      <dgm:spPr/>
      <dgm:t>
        <a:bodyPr/>
        <a:lstStyle/>
        <a:p>
          <a:endParaRPr lang="en-US"/>
        </a:p>
      </dgm:t>
    </dgm:pt>
    <dgm:pt modelId="{825D2E1C-B449-4B5A-843C-B21AF954AA05}" type="sibTrans" cxnId="{547B1094-A29A-4DEB-96AD-218AD0C1E939}">
      <dgm:prSet/>
      <dgm:spPr/>
      <dgm:t>
        <a:bodyPr/>
        <a:lstStyle/>
        <a:p>
          <a:endParaRPr lang="en-US"/>
        </a:p>
      </dgm:t>
    </dgm:pt>
    <dgm:pt modelId="{9E288D70-F14B-4A31-AD97-84D807DD9203}" type="pres">
      <dgm:prSet presAssocID="{D10C017F-B818-4C42-BECD-CFD739AD76EC}" presName="Name0" presStyleCnt="0">
        <dgm:presLayoutVars>
          <dgm:dir/>
          <dgm:resizeHandles val="exact"/>
        </dgm:presLayoutVars>
      </dgm:prSet>
      <dgm:spPr/>
    </dgm:pt>
    <dgm:pt modelId="{7D62C395-65FD-4A09-B009-EE2FA33CD408}" type="pres">
      <dgm:prSet presAssocID="{D10C017F-B818-4C42-BECD-CFD739AD76EC}" presName="fgShape" presStyleLbl="fgShp" presStyleIdx="0" presStyleCnt="1"/>
      <dgm:spPr>
        <a:solidFill>
          <a:schemeClr val="accent6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/>
          <a:contourClr>
            <a:schemeClr val="bg1"/>
          </a:contourClr>
        </a:sp3d>
      </dgm:spPr>
    </dgm:pt>
    <dgm:pt modelId="{4298A81A-A453-4CE1-8D04-59DB255FB5ED}" type="pres">
      <dgm:prSet presAssocID="{D10C017F-B818-4C42-BECD-CFD739AD76EC}" presName="linComp" presStyleCnt="0"/>
      <dgm:spPr/>
    </dgm:pt>
    <dgm:pt modelId="{1F62EE80-2738-4FF7-940C-51C195E9E086}" type="pres">
      <dgm:prSet presAssocID="{F214DDCD-8588-405C-944D-4F0C4ECB9599}" presName="compNode" presStyleCnt="0"/>
      <dgm:spPr/>
    </dgm:pt>
    <dgm:pt modelId="{25D9A57C-4EDC-4CF5-B586-2747C2E9A0B3}" type="pres">
      <dgm:prSet presAssocID="{F214DDCD-8588-405C-944D-4F0C4ECB9599}" presName="bkgdShape" presStyleLbl="node1" presStyleIdx="0" presStyleCnt="3"/>
      <dgm:spPr/>
      <dgm:t>
        <a:bodyPr/>
        <a:lstStyle/>
        <a:p>
          <a:endParaRPr lang="en-US"/>
        </a:p>
      </dgm:t>
    </dgm:pt>
    <dgm:pt modelId="{9CF5F2ED-F4F8-44F6-BD88-204B6B4294FE}" type="pres">
      <dgm:prSet presAssocID="{F214DDCD-8588-405C-944D-4F0C4ECB959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B8913-8673-4EDA-8240-7E6326DE2485}" type="pres">
      <dgm:prSet presAssocID="{F214DDCD-8588-405C-944D-4F0C4ECB9599}" presName="invisiNode" presStyleLbl="node1" presStyleIdx="0" presStyleCnt="3"/>
      <dgm:spPr/>
    </dgm:pt>
    <dgm:pt modelId="{24298480-7759-4A22-80FF-3194FC9376F1}" type="pres">
      <dgm:prSet presAssocID="{F214DDCD-8588-405C-944D-4F0C4ECB9599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A1C01A8-FBB3-4318-AFF9-FC1D3E5953F9}" type="pres">
      <dgm:prSet presAssocID="{2CBAA0DD-7F12-408F-99C5-0FD83CFDE92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4619912-8EEA-49D8-95DB-ECD12F7228DE}" type="pres">
      <dgm:prSet presAssocID="{CA3ED90C-066D-48E9-A75E-85E5690F611B}" presName="compNode" presStyleCnt="0"/>
      <dgm:spPr/>
    </dgm:pt>
    <dgm:pt modelId="{ABD57450-E028-4BB9-8606-493F8F596EE3}" type="pres">
      <dgm:prSet presAssocID="{CA3ED90C-066D-48E9-A75E-85E5690F611B}" presName="bkgdShape" presStyleLbl="node1" presStyleIdx="1" presStyleCnt="3"/>
      <dgm:spPr/>
      <dgm:t>
        <a:bodyPr/>
        <a:lstStyle/>
        <a:p>
          <a:endParaRPr lang="en-US"/>
        </a:p>
      </dgm:t>
    </dgm:pt>
    <dgm:pt modelId="{0A217CE4-8132-4CCE-8F92-156B0A2A49B4}" type="pres">
      <dgm:prSet presAssocID="{CA3ED90C-066D-48E9-A75E-85E5690F611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7CE9E-FDDC-44C2-9E38-E33E694071CC}" type="pres">
      <dgm:prSet presAssocID="{CA3ED90C-066D-48E9-A75E-85E5690F611B}" presName="invisiNode" presStyleLbl="node1" presStyleIdx="1" presStyleCnt="3"/>
      <dgm:spPr/>
    </dgm:pt>
    <dgm:pt modelId="{08800A25-676E-4A65-915D-9F8E60567B0E}" type="pres">
      <dgm:prSet presAssocID="{CA3ED90C-066D-48E9-A75E-85E5690F611B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0A9CC9A-3817-406D-B3E0-3B0FA038D242}" type="pres">
      <dgm:prSet presAssocID="{3548E34D-E401-4666-BF4A-4CAE65AC428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F8695F7-0D48-40CB-8A90-1738C3F08352}" type="pres">
      <dgm:prSet presAssocID="{181DE2A0-5127-473B-ACC5-5111E6235324}" presName="compNode" presStyleCnt="0"/>
      <dgm:spPr/>
    </dgm:pt>
    <dgm:pt modelId="{632B1F7A-1271-4DF3-86B1-C17297EB5329}" type="pres">
      <dgm:prSet presAssocID="{181DE2A0-5127-473B-ACC5-5111E6235324}" presName="bkgdShape" presStyleLbl="node1" presStyleIdx="2" presStyleCnt="3"/>
      <dgm:spPr/>
      <dgm:t>
        <a:bodyPr/>
        <a:lstStyle/>
        <a:p>
          <a:endParaRPr lang="en-US"/>
        </a:p>
      </dgm:t>
    </dgm:pt>
    <dgm:pt modelId="{924C9DE5-D1AC-46E4-95F6-7D3EE58E5333}" type="pres">
      <dgm:prSet presAssocID="{181DE2A0-5127-473B-ACC5-5111E623532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7E091-3EB0-4994-BA0C-358917762D78}" type="pres">
      <dgm:prSet presAssocID="{181DE2A0-5127-473B-ACC5-5111E6235324}" presName="invisiNode" presStyleLbl="node1" presStyleIdx="2" presStyleCnt="3"/>
      <dgm:spPr/>
    </dgm:pt>
    <dgm:pt modelId="{283EA06E-FB83-4CC3-A8FD-D10688D4C9D0}" type="pres">
      <dgm:prSet presAssocID="{181DE2A0-5127-473B-ACC5-5111E6235324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67AC6C0A-9259-48A6-88C4-EA65E0D3B156}" type="presOf" srcId="{F214DDCD-8588-405C-944D-4F0C4ECB9599}" destId="{9CF5F2ED-F4F8-44F6-BD88-204B6B4294FE}" srcOrd="1" destOrd="0" presId="urn:microsoft.com/office/officeart/2005/8/layout/hList7#5"/>
    <dgm:cxn modelId="{F891BEC4-40D3-47CA-A32D-BA4C09F867F0}" type="presOf" srcId="{D10C017F-B818-4C42-BECD-CFD739AD76EC}" destId="{9E288D70-F14B-4A31-AD97-84D807DD9203}" srcOrd="0" destOrd="0" presId="urn:microsoft.com/office/officeart/2005/8/layout/hList7#5"/>
    <dgm:cxn modelId="{0DD9E457-6F9B-4736-AE8E-B64A19E4A708}" type="presOf" srcId="{CA3ED90C-066D-48E9-A75E-85E5690F611B}" destId="{0A217CE4-8132-4CCE-8F92-156B0A2A49B4}" srcOrd="1" destOrd="0" presId="urn:microsoft.com/office/officeart/2005/8/layout/hList7#5"/>
    <dgm:cxn modelId="{C748F731-272E-4F1B-AE43-2F5EEBB72ED1}" type="presOf" srcId="{F214DDCD-8588-405C-944D-4F0C4ECB9599}" destId="{25D9A57C-4EDC-4CF5-B586-2747C2E9A0B3}" srcOrd="0" destOrd="0" presId="urn:microsoft.com/office/officeart/2005/8/layout/hList7#5"/>
    <dgm:cxn modelId="{9D66C361-4307-4A8B-BA4C-0C03061AADD2}" srcId="{D10C017F-B818-4C42-BECD-CFD739AD76EC}" destId="{CA3ED90C-066D-48E9-A75E-85E5690F611B}" srcOrd="1" destOrd="0" parTransId="{88CD908F-408A-40C5-A13A-57906AADC4E7}" sibTransId="{3548E34D-E401-4666-BF4A-4CAE65AC4283}"/>
    <dgm:cxn modelId="{547B1094-A29A-4DEB-96AD-218AD0C1E939}" srcId="{D10C017F-B818-4C42-BECD-CFD739AD76EC}" destId="{181DE2A0-5127-473B-ACC5-5111E6235324}" srcOrd="2" destOrd="0" parTransId="{99C480F0-FF8E-40B8-AA74-E2F219AB9358}" sibTransId="{825D2E1C-B449-4B5A-843C-B21AF954AA05}"/>
    <dgm:cxn modelId="{4DE46713-7B9D-4DFC-9D66-30FF1815DFC4}" type="presOf" srcId="{181DE2A0-5127-473B-ACC5-5111E6235324}" destId="{924C9DE5-D1AC-46E4-95F6-7D3EE58E5333}" srcOrd="1" destOrd="0" presId="urn:microsoft.com/office/officeart/2005/8/layout/hList7#5"/>
    <dgm:cxn modelId="{CB90FE4C-DDEF-4523-8354-0CC9AF172CBC}" type="presOf" srcId="{2CBAA0DD-7F12-408F-99C5-0FD83CFDE924}" destId="{EA1C01A8-FBB3-4318-AFF9-FC1D3E5953F9}" srcOrd="0" destOrd="0" presId="urn:microsoft.com/office/officeart/2005/8/layout/hList7#5"/>
    <dgm:cxn modelId="{AA96EE67-893E-45EA-9DB5-CCE076E763F5}" type="presOf" srcId="{181DE2A0-5127-473B-ACC5-5111E6235324}" destId="{632B1F7A-1271-4DF3-86B1-C17297EB5329}" srcOrd="0" destOrd="0" presId="urn:microsoft.com/office/officeart/2005/8/layout/hList7#5"/>
    <dgm:cxn modelId="{C304393D-01DC-4193-B0E8-869DDBF77A23}" srcId="{D10C017F-B818-4C42-BECD-CFD739AD76EC}" destId="{F214DDCD-8588-405C-944D-4F0C4ECB9599}" srcOrd="0" destOrd="0" parTransId="{B504A40D-09EC-46ED-8C67-77EA143250DB}" sibTransId="{2CBAA0DD-7F12-408F-99C5-0FD83CFDE924}"/>
    <dgm:cxn modelId="{CF7807EE-3EAC-40EF-94FC-598819BBC92B}" type="presOf" srcId="{CA3ED90C-066D-48E9-A75E-85E5690F611B}" destId="{ABD57450-E028-4BB9-8606-493F8F596EE3}" srcOrd="0" destOrd="0" presId="urn:microsoft.com/office/officeart/2005/8/layout/hList7#5"/>
    <dgm:cxn modelId="{FAA48512-AC27-40B4-B2D7-AAE44DCEB45C}" type="presOf" srcId="{3548E34D-E401-4666-BF4A-4CAE65AC4283}" destId="{C0A9CC9A-3817-406D-B3E0-3B0FA038D242}" srcOrd="0" destOrd="0" presId="urn:microsoft.com/office/officeart/2005/8/layout/hList7#5"/>
    <dgm:cxn modelId="{53906E9F-D7D8-4D84-B94D-92F4D9C9B31B}" type="presParOf" srcId="{9E288D70-F14B-4A31-AD97-84D807DD9203}" destId="{7D62C395-65FD-4A09-B009-EE2FA33CD408}" srcOrd="0" destOrd="0" presId="urn:microsoft.com/office/officeart/2005/8/layout/hList7#5"/>
    <dgm:cxn modelId="{C9AC2441-B5E5-420D-8C18-5FB096B3E427}" type="presParOf" srcId="{9E288D70-F14B-4A31-AD97-84D807DD9203}" destId="{4298A81A-A453-4CE1-8D04-59DB255FB5ED}" srcOrd="1" destOrd="0" presId="urn:microsoft.com/office/officeart/2005/8/layout/hList7#5"/>
    <dgm:cxn modelId="{4FA98B97-CCD0-4C39-8C4A-1E1B5DE52B9D}" type="presParOf" srcId="{4298A81A-A453-4CE1-8D04-59DB255FB5ED}" destId="{1F62EE80-2738-4FF7-940C-51C195E9E086}" srcOrd="0" destOrd="0" presId="urn:microsoft.com/office/officeart/2005/8/layout/hList7#5"/>
    <dgm:cxn modelId="{60EBF752-EB3F-4979-AB33-7F89A2D50FE0}" type="presParOf" srcId="{1F62EE80-2738-4FF7-940C-51C195E9E086}" destId="{25D9A57C-4EDC-4CF5-B586-2747C2E9A0B3}" srcOrd="0" destOrd="0" presId="urn:microsoft.com/office/officeart/2005/8/layout/hList7#5"/>
    <dgm:cxn modelId="{4F254DCE-5FF6-44BA-B16A-915E178F9575}" type="presParOf" srcId="{1F62EE80-2738-4FF7-940C-51C195E9E086}" destId="{9CF5F2ED-F4F8-44F6-BD88-204B6B4294FE}" srcOrd="1" destOrd="0" presId="urn:microsoft.com/office/officeart/2005/8/layout/hList7#5"/>
    <dgm:cxn modelId="{5D74CCEE-51CB-4575-AA71-D2F190B90BE0}" type="presParOf" srcId="{1F62EE80-2738-4FF7-940C-51C195E9E086}" destId="{D03B8913-8673-4EDA-8240-7E6326DE2485}" srcOrd="2" destOrd="0" presId="urn:microsoft.com/office/officeart/2005/8/layout/hList7#5"/>
    <dgm:cxn modelId="{E9FD89FD-91C9-49F4-9BA3-B63D312BAC0A}" type="presParOf" srcId="{1F62EE80-2738-4FF7-940C-51C195E9E086}" destId="{24298480-7759-4A22-80FF-3194FC9376F1}" srcOrd="3" destOrd="0" presId="urn:microsoft.com/office/officeart/2005/8/layout/hList7#5"/>
    <dgm:cxn modelId="{88D73A57-9C76-4808-8BF2-765F29BDEDFD}" type="presParOf" srcId="{4298A81A-A453-4CE1-8D04-59DB255FB5ED}" destId="{EA1C01A8-FBB3-4318-AFF9-FC1D3E5953F9}" srcOrd="1" destOrd="0" presId="urn:microsoft.com/office/officeart/2005/8/layout/hList7#5"/>
    <dgm:cxn modelId="{7544646E-E1C1-4946-8EA4-60C0513080EF}" type="presParOf" srcId="{4298A81A-A453-4CE1-8D04-59DB255FB5ED}" destId="{D4619912-8EEA-49D8-95DB-ECD12F7228DE}" srcOrd="2" destOrd="0" presId="urn:microsoft.com/office/officeart/2005/8/layout/hList7#5"/>
    <dgm:cxn modelId="{2250AD77-543D-423A-BAF1-C673F1F13E26}" type="presParOf" srcId="{D4619912-8EEA-49D8-95DB-ECD12F7228DE}" destId="{ABD57450-E028-4BB9-8606-493F8F596EE3}" srcOrd="0" destOrd="0" presId="urn:microsoft.com/office/officeart/2005/8/layout/hList7#5"/>
    <dgm:cxn modelId="{68E46378-210D-40BE-A146-AB3D9E5D12DB}" type="presParOf" srcId="{D4619912-8EEA-49D8-95DB-ECD12F7228DE}" destId="{0A217CE4-8132-4CCE-8F92-156B0A2A49B4}" srcOrd="1" destOrd="0" presId="urn:microsoft.com/office/officeart/2005/8/layout/hList7#5"/>
    <dgm:cxn modelId="{4E0D8144-6BA5-4EE8-9644-0ADEBC7665EF}" type="presParOf" srcId="{D4619912-8EEA-49D8-95DB-ECD12F7228DE}" destId="{6297CE9E-FDDC-44C2-9E38-E33E694071CC}" srcOrd="2" destOrd="0" presId="urn:microsoft.com/office/officeart/2005/8/layout/hList7#5"/>
    <dgm:cxn modelId="{0E3077B6-BEBC-4B7C-97D1-D362D37A5D06}" type="presParOf" srcId="{D4619912-8EEA-49D8-95DB-ECD12F7228DE}" destId="{08800A25-676E-4A65-915D-9F8E60567B0E}" srcOrd="3" destOrd="0" presId="urn:microsoft.com/office/officeart/2005/8/layout/hList7#5"/>
    <dgm:cxn modelId="{70A96273-9906-433C-A148-A977D6A8D338}" type="presParOf" srcId="{4298A81A-A453-4CE1-8D04-59DB255FB5ED}" destId="{C0A9CC9A-3817-406D-B3E0-3B0FA038D242}" srcOrd="3" destOrd="0" presId="urn:microsoft.com/office/officeart/2005/8/layout/hList7#5"/>
    <dgm:cxn modelId="{2CE11A82-C275-4B8A-B233-807663ED1D91}" type="presParOf" srcId="{4298A81A-A453-4CE1-8D04-59DB255FB5ED}" destId="{8F8695F7-0D48-40CB-8A90-1738C3F08352}" srcOrd="4" destOrd="0" presId="urn:microsoft.com/office/officeart/2005/8/layout/hList7#5"/>
    <dgm:cxn modelId="{EDC25CAB-DDF5-403B-8308-DF9925393354}" type="presParOf" srcId="{8F8695F7-0D48-40CB-8A90-1738C3F08352}" destId="{632B1F7A-1271-4DF3-86B1-C17297EB5329}" srcOrd="0" destOrd="0" presId="urn:microsoft.com/office/officeart/2005/8/layout/hList7#5"/>
    <dgm:cxn modelId="{45658422-683F-4135-AA92-01B538627F0C}" type="presParOf" srcId="{8F8695F7-0D48-40CB-8A90-1738C3F08352}" destId="{924C9DE5-D1AC-46E4-95F6-7D3EE58E5333}" srcOrd="1" destOrd="0" presId="urn:microsoft.com/office/officeart/2005/8/layout/hList7#5"/>
    <dgm:cxn modelId="{ACC34164-00DB-47CD-B1EB-972F7CD5C1A3}" type="presParOf" srcId="{8F8695F7-0D48-40CB-8A90-1738C3F08352}" destId="{56D7E091-3EB0-4994-BA0C-358917762D78}" srcOrd="2" destOrd="0" presId="urn:microsoft.com/office/officeart/2005/8/layout/hList7#5"/>
    <dgm:cxn modelId="{B4D24877-552D-4C85-BEB4-EBA1CF365EC2}" type="presParOf" srcId="{8F8695F7-0D48-40CB-8A90-1738C3F08352}" destId="{283EA06E-FB83-4CC3-A8FD-D10688D4C9D0}" srcOrd="3" destOrd="0" presId="urn:microsoft.com/office/officeart/2005/8/layout/hList7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0C017F-B818-4C42-BECD-CFD739AD76EC}" type="doc">
      <dgm:prSet loTypeId="urn:microsoft.com/office/officeart/2005/8/layout/hList7#6" loCatId="list" qsTypeId="urn:microsoft.com/office/officeart/2005/8/quickstyle/3d2" qsCatId="3D" csTypeId="urn:microsoft.com/office/officeart/2005/8/colors/colorful1#7" csCatId="colorful" phldr="1"/>
      <dgm:spPr/>
    </dgm:pt>
    <dgm:pt modelId="{5C297B95-6A94-438B-8428-EC58C34FA5C1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eBay Electronic Commerce</a:t>
          </a:r>
          <a:endParaRPr lang="en-US" b="1" dirty="0"/>
        </a:p>
      </dgm:t>
    </dgm:pt>
    <dgm:pt modelId="{59E5B3C2-E386-4F67-A372-805479471365}" type="parTrans" cxnId="{0EA77EEE-412A-4FEE-A9D5-5B39C11F122F}">
      <dgm:prSet/>
      <dgm:spPr/>
      <dgm:t>
        <a:bodyPr/>
        <a:lstStyle/>
        <a:p>
          <a:endParaRPr lang="en-US"/>
        </a:p>
      </dgm:t>
    </dgm:pt>
    <dgm:pt modelId="{56FD8A2A-012E-400A-B1BE-24EBFE7E908D}" type="sibTrans" cxnId="{0EA77EEE-412A-4FEE-A9D5-5B39C11F122F}">
      <dgm:prSet/>
      <dgm:spPr/>
      <dgm:t>
        <a:bodyPr/>
        <a:lstStyle/>
        <a:p>
          <a:endParaRPr lang="en-US"/>
        </a:p>
      </dgm:t>
    </dgm:pt>
    <dgm:pt modelId="{96D6D19D-921E-4054-95CD-C6C3D35DFA62}">
      <dgm:prSet phldrT="[Text]"/>
      <dgm:spPr/>
      <dgm:t>
        <a:bodyPr/>
        <a:lstStyle/>
        <a:p>
          <a:r>
            <a:rPr lang="en-US" b="1" dirty="0" smtClean="0"/>
            <a:t>Vinyl Sign Making</a:t>
          </a:r>
          <a:endParaRPr lang="en-US" b="1" dirty="0"/>
        </a:p>
      </dgm:t>
    </dgm:pt>
    <dgm:pt modelId="{27A2E580-4825-45DE-B578-01E5B0C3C031}" type="parTrans" cxnId="{57CA004E-6960-4381-BFDE-C17FCAEDDBA9}">
      <dgm:prSet/>
      <dgm:spPr/>
      <dgm:t>
        <a:bodyPr/>
        <a:lstStyle/>
        <a:p>
          <a:endParaRPr lang="en-US"/>
        </a:p>
      </dgm:t>
    </dgm:pt>
    <dgm:pt modelId="{E83203F9-10DE-4F62-B988-BD8FF897F4A0}" type="sibTrans" cxnId="{57CA004E-6960-4381-BFDE-C17FCAEDDBA9}">
      <dgm:prSet/>
      <dgm:spPr/>
      <dgm:t>
        <a:bodyPr/>
        <a:lstStyle/>
        <a:p>
          <a:endParaRPr lang="en-US"/>
        </a:p>
      </dgm:t>
    </dgm:pt>
    <dgm:pt modelId="{174F8B18-1F8C-4065-8181-8F95513822B2}">
      <dgm:prSet phldrT="[Text]"/>
      <dgm:spPr/>
      <dgm:t>
        <a:bodyPr/>
        <a:lstStyle/>
        <a:p>
          <a:r>
            <a:rPr lang="en-US" b="1" dirty="0" smtClean="0"/>
            <a:t>CAD  Computer Aided Drafting</a:t>
          </a:r>
          <a:endParaRPr lang="en-US" b="1" dirty="0"/>
        </a:p>
      </dgm:t>
    </dgm:pt>
    <dgm:pt modelId="{B66B319C-27F3-405B-80F1-89571E5463D9}" type="parTrans" cxnId="{05980EFD-6FD7-4781-A418-F5A9179BD5C9}">
      <dgm:prSet/>
      <dgm:spPr/>
      <dgm:t>
        <a:bodyPr/>
        <a:lstStyle/>
        <a:p>
          <a:endParaRPr lang="en-US"/>
        </a:p>
      </dgm:t>
    </dgm:pt>
    <dgm:pt modelId="{B4995336-D881-4F32-A024-6A7A285C9781}" type="sibTrans" cxnId="{05980EFD-6FD7-4781-A418-F5A9179BD5C9}">
      <dgm:prSet/>
      <dgm:spPr/>
      <dgm:t>
        <a:bodyPr/>
        <a:lstStyle/>
        <a:p>
          <a:endParaRPr lang="en-US"/>
        </a:p>
      </dgm:t>
    </dgm:pt>
    <dgm:pt modelId="{9E288D70-F14B-4A31-AD97-84D807DD9203}" type="pres">
      <dgm:prSet presAssocID="{D10C017F-B818-4C42-BECD-CFD739AD76EC}" presName="Name0" presStyleCnt="0">
        <dgm:presLayoutVars>
          <dgm:dir/>
          <dgm:resizeHandles val="exact"/>
        </dgm:presLayoutVars>
      </dgm:prSet>
      <dgm:spPr/>
    </dgm:pt>
    <dgm:pt modelId="{7D62C395-65FD-4A09-B009-EE2FA33CD408}" type="pres">
      <dgm:prSet presAssocID="{D10C017F-B818-4C42-BECD-CFD739AD76EC}" presName="fgShape" presStyleLbl="fgShp" presStyleIdx="0" presStyleCnt="1"/>
      <dgm:spPr>
        <a:solidFill>
          <a:schemeClr val="accent6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/>
          <a:contourClr>
            <a:schemeClr val="bg1"/>
          </a:contourClr>
        </a:sp3d>
      </dgm:spPr>
    </dgm:pt>
    <dgm:pt modelId="{4298A81A-A453-4CE1-8D04-59DB255FB5ED}" type="pres">
      <dgm:prSet presAssocID="{D10C017F-B818-4C42-BECD-CFD739AD76EC}" presName="linComp" presStyleCnt="0"/>
      <dgm:spPr/>
    </dgm:pt>
    <dgm:pt modelId="{FF1C2A8C-A6AF-478A-9802-6A5783F55F67}" type="pres">
      <dgm:prSet presAssocID="{5C297B95-6A94-438B-8428-EC58C34FA5C1}" presName="compNode" presStyleCnt="0"/>
      <dgm:spPr/>
    </dgm:pt>
    <dgm:pt modelId="{E1D3910E-9CFF-4742-A3B3-015C7401FD06}" type="pres">
      <dgm:prSet presAssocID="{5C297B95-6A94-438B-8428-EC58C34FA5C1}" presName="bkgdShape" presStyleLbl="node1" presStyleIdx="0" presStyleCnt="3"/>
      <dgm:spPr/>
      <dgm:t>
        <a:bodyPr/>
        <a:lstStyle/>
        <a:p>
          <a:endParaRPr lang="en-US"/>
        </a:p>
      </dgm:t>
    </dgm:pt>
    <dgm:pt modelId="{3413FDAB-508A-46BB-A57A-FA25159FE485}" type="pres">
      <dgm:prSet presAssocID="{5C297B95-6A94-438B-8428-EC58C34FA5C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DFCE5-8EF5-4648-9EF1-5CB5ECED4F9A}" type="pres">
      <dgm:prSet presAssocID="{5C297B95-6A94-438B-8428-EC58C34FA5C1}" presName="invisiNode" presStyleLbl="node1" presStyleIdx="0" presStyleCnt="3"/>
      <dgm:spPr/>
    </dgm:pt>
    <dgm:pt modelId="{AE85F2C7-A861-43E3-AF19-375DC0CAA516}" type="pres">
      <dgm:prSet presAssocID="{5C297B95-6A94-438B-8428-EC58C34FA5C1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EC586AE-8CF6-4F70-A9A8-48B1FCBB924D}" type="pres">
      <dgm:prSet presAssocID="{56FD8A2A-012E-400A-B1BE-24EBFE7E908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576B05D-F0FF-48FF-B471-E7E54A581C9B}" type="pres">
      <dgm:prSet presAssocID="{96D6D19D-921E-4054-95CD-C6C3D35DFA62}" presName="compNode" presStyleCnt="0"/>
      <dgm:spPr/>
    </dgm:pt>
    <dgm:pt modelId="{7966C48B-B442-4744-8E6A-57ECDBEF36F5}" type="pres">
      <dgm:prSet presAssocID="{96D6D19D-921E-4054-95CD-C6C3D35DFA62}" presName="bkgdShape" presStyleLbl="node1" presStyleIdx="1" presStyleCnt="3"/>
      <dgm:spPr/>
      <dgm:t>
        <a:bodyPr/>
        <a:lstStyle/>
        <a:p>
          <a:endParaRPr lang="en-US"/>
        </a:p>
      </dgm:t>
    </dgm:pt>
    <dgm:pt modelId="{7F8BF96F-AF28-4C90-BDFF-D981C9E7400D}" type="pres">
      <dgm:prSet presAssocID="{96D6D19D-921E-4054-95CD-C6C3D35DFA6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2F069-2634-4D87-B704-B7C71189D1C6}" type="pres">
      <dgm:prSet presAssocID="{96D6D19D-921E-4054-95CD-C6C3D35DFA62}" presName="invisiNode" presStyleLbl="node1" presStyleIdx="1" presStyleCnt="3"/>
      <dgm:spPr/>
    </dgm:pt>
    <dgm:pt modelId="{39633A06-0C8F-419D-8FCB-2129D89BA92D}" type="pres">
      <dgm:prSet presAssocID="{96D6D19D-921E-4054-95CD-C6C3D35DFA62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A51EE21-7B10-41DB-94B4-2C20C52F2566}" type="pres">
      <dgm:prSet presAssocID="{E83203F9-10DE-4F62-B988-BD8FF897F4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99C4090-7541-4810-A341-4A6C3229DB03}" type="pres">
      <dgm:prSet presAssocID="{174F8B18-1F8C-4065-8181-8F95513822B2}" presName="compNode" presStyleCnt="0"/>
      <dgm:spPr/>
    </dgm:pt>
    <dgm:pt modelId="{FA75873F-4412-4D93-8C7A-04007619DC04}" type="pres">
      <dgm:prSet presAssocID="{174F8B18-1F8C-4065-8181-8F95513822B2}" presName="bkgdShape" presStyleLbl="node1" presStyleIdx="2" presStyleCnt="3"/>
      <dgm:spPr/>
      <dgm:t>
        <a:bodyPr/>
        <a:lstStyle/>
        <a:p>
          <a:endParaRPr lang="en-US"/>
        </a:p>
      </dgm:t>
    </dgm:pt>
    <dgm:pt modelId="{111F91FC-BE27-4D38-9210-0030944A7E21}" type="pres">
      <dgm:prSet presAssocID="{174F8B18-1F8C-4065-8181-8F95513822B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06CED-3A18-4A93-84D9-9D3545C13C1E}" type="pres">
      <dgm:prSet presAssocID="{174F8B18-1F8C-4065-8181-8F95513822B2}" presName="invisiNode" presStyleLbl="node1" presStyleIdx="2" presStyleCnt="3"/>
      <dgm:spPr/>
    </dgm:pt>
    <dgm:pt modelId="{E8237B9B-D42E-49E9-A5F7-7F79657F5A99}" type="pres">
      <dgm:prSet presAssocID="{174F8B18-1F8C-4065-8181-8F95513822B2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8987A51-4DDE-4F4A-98EE-652E2AB5A3A1}" type="presOf" srcId="{5C297B95-6A94-438B-8428-EC58C34FA5C1}" destId="{E1D3910E-9CFF-4742-A3B3-015C7401FD06}" srcOrd="0" destOrd="0" presId="urn:microsoft.com/office/officeart/2005/8/layout/hList7#6"/>
    <dgm:cxn modelId="{EBF3F7A0-7CA3-4521-AE7A-FFF7A8A4B5F1}" type="presOf" srcId="{56FD8A2A-012E-400A-B1BE-24EBFE7E908D}" destId="{5EC586AE-8CF6-4F70-A9A8-48B1FCBB924D}" srcOrd="0" destOrd="0" presId="urn:microsoft.com/office/officeart/2005/8/layout/hList7#6"/>
    <dgm:cxn modelId="{5B656D7C-B225-4161-9894-C74993B7AE81}" type="presOf" srcId="{D10C017F-B818-4C42-BECD-CFD739AD76EC}" destId="{9E288D70-F14B-4A31-AD97-84D807DD9203}" srcOrd="0" destOrd="0" presId="urn:microsoft.com/office/officeart/2005/8/layout/hList7#6"/>
    <dgm:cxn modelId="{4A193C42-6E57-462C-AABE-BB1D6B44BA6C}" type="presOf" srcId="{174F8B18-1F8C-4065-8181-8F95513822B2}" destId="{FA75873F-4412-4D93-8C7A-04007619DC04}" srcOrd="0" destOrd="0" presId="urn:microsoft.com/office/officeart/2005/8/layout/hList7#6"/>
    <dgm:cxn modelId="{57CA004E-6960-4381-BFDE-C17FCAEDDBA9}" srcId="{D10C017F-B818-4C42-BECD-CFD739AD76EC}" destId="{96D6D19D-921E-4054-95CD-C6C3D35DFA62}" srcOrd="1" destOrd="0" parTransId="{27A2E580-4825-45DE-B578-01E5B0C3C031}" sibTransId="{E83203F9-10DE-4F62-B988-BD8FF897F4A0}"/>
    <dgm:cxn modelId="{05980EFD-6FD7-4781-A418-F5A9179BD5C9}" srcId="{D10C017F-B818-4C42-BECD-CFD739AD76EC}" destId="{174F8B18-1F8C-4065-8181-8F95513822B2}" srcOrd="2" destOrd="0" parTransId="{B66B319C-27F3-405B-80F1-89571E5463D9}" sibTransId="{B4995336-D881-4F32-A024-6A7A285C9781}"/>
    <dgm:cxn modelId="{0AC32C0D-F4C9-4691-A650-1CFE07D5BF37}" type="presOf" srcId="{E83203F9-10DE-4F62-B988-BD8FF897F4A0}" destId="{1A51EE21-7B10-41DB-94B4-2C20C52F2566}" srcOrd="0" destOrd="0" presId="urn:microsoft.com/office/officeart/2005/8/layout/hList7#6"/>
    <dgm:cxn modelId="{6019E8FD-B9C4-4013-BA3D-54316D151E7B}" type="presOf" srcId="{96D6D19D-921E-4054-95CD-C6C3D35DFA62}" destId="{7F8BF96F-AF28-4C90-BDFF-D981C9E7400D}" srcOrd="1" destOrd="0" presId="urn:microsoft.com/office/officeart/2005/8/layout/hList7#6"/>
    <dgm:cxn modelId="{0EA77EEE-412A-4FEE-A9D5-5B39C11F122F}" srcId="{D10C017F-B818-4C42-BECD-CFD739AD76EC}" destId="{5C297B95-6A94-438B-8428-EC58C34FA5C1}" srcOrd="0" destOrd="0" parTransId="{59E5B3C2-E386-4F67-A372-805479471365}" sibTransId="{56FD8A2A-012E-400A-B1BE-24EBFE7E908D}"/>
    <dgm:cxn modelId="{65FCABFE-3C69-4156-ADFE-48A9D73185EC}" type="presOf" srcId="{96D6D19D-921E-4054-95CD-C6C3D35DFA62}" destId="{7966C48B-B442-4744-8E6A-57ECDBEF36F5}" srcOrd="0" destOrd="0" presId="urn:microsoft.com/office/officeart/2005/8/layout/hList7#6"/>
    <dgm:cxn modelId="{69C766C5-59BB-4C62-97DF-7E6E5A650D10}" type="presOf" srcId="{174F8B18-1F8C-4065-8181-8F95513822B2}" destId="{111F91FC-BE27-4D38-9210-0030944A7E21}" srcOrd="1" destOrd="0" presId="urn:microsoft.com/office/officeart/2005/8/layout/hList7#6"/>
    <dgm:cxn modelId="{23CD1DF3-5DD1-4DD5-8D2A-E03DEB6ABAF4}" type="presOf" srcId="{5C297B95-6A94-438B-8428-EC58C34FA5C1}" destId="{3413FDAB-508A-46BB-A57A-FA25159FE485}" srcOrd="1" destOrd="0" presId="urn:microsoft.com/office/officeart/2005/8/layout/hList7#6"/>
    <dgm:cxn modelId="{3E36BE1B-28F8-4962-89EB-BB243649772F}" type="presParOf" srcId="{9E288D70-F14B-4A31-AD97-84D807DD9203}" destId="{7D62C395-65FD-4A09-B009-EE2FA33CD408}" srcOrd="0" destOrd="0" presId="urn:microsoft.com/office/officeart/2005/8/layout/hList7#6"/>
    <dgm:cxn modelId="{1803A578-F524-42C4-8F07-4F87FA1581E8}" type="presParOf" srcId="{9E288D70-F14B-4A31-AD97-84D807DD9203}" destId="{4298A81A-A453-4CE1-8D04-59DB255FB5ED}" srcOrd="1" destOrd="0" presId="urn:microsoft.com/office/officeart/2005/8/layout/hList7#6"/>
    <dgm:cxn modelId="{973FD192-1480-4AC7-93B8-4730F2709092}" type="presParOf" srcId="{4298A81A-A453-4CE1-8D04-59DB255FB5ED}" destId="{FF1C2A8C-A6AF-478A-9802-6A5783F55F67}" srcOrd="0" destOrd="0" presId="urn:microsoft.com/office/officeart/2005/8/layout/hList7#6"/>
    <dgm:cxn modelId="{938D57D7-FF7C-4DD8-BD26-8B2124313A9F}" type="presParOf" srcId="{FF1C2A8C-A6AF-478A-9802-6A5783F55F67}" destId="{E1D3910E-9CFF-4742-A3B3-015C7401FD06}" srcOrd="0" destOrd="0" presId="urn:microsoft.com/office/officeart/2005/8/layout/hList7#6"/>
    <dgm:cxn modelId="{B3FF433C-100B-47B3-B8EF-39137FDF2E99}" type="presParOf" srcId="{FF1C2A8C-A6AF-478A-9802-6A5783F55F67}" destId="{3413FDAB-508A-46BB-A57A-FA25159FE485}" srcOrd="1" destOrd="0" presId="urn:microsoft.com/office/officeart/2005/8/layout/hList7#6"/>
    <dgm:cxn modelId="{87C2A316-1E9A-4E4B-9A4A-3778337FC415}" type="presParOf" srcId="{FF1C2A8C-A6AF-478A-9802-6A5783F55F67}" destId="{13BDFCE5-8EF5-4648-9EF1-5CB5ECED4F9A}" srcOrd="2" destOrd="0" presId="urn:microsoft.com/office/officeart/2005/8/layout/hList7#6"/>
    <dgm:cxn modelId="{81831C77-02E9-45ED-BD12-800A8A90D7A6}" type="presParOf" srcId="{FF1C2A8C-A6AF-478A-9802-6A5783F55F67}" destId="{AE85F2C7-A861-43E3-AF19-375DC0CAA516}" srcOrd="3" destOrd="0" presId="urn:microsoft.com/office/officeart/2005/8/layout/hList7#6"/>
    <dgm:cxn modelId="{DBEF3F58-2E2B-4E2C-8A78-329637FF0409}" type="presParOf" srcId="{4298A81A-A453-4CE1-8D04-59DB255FB5ED}" destId="{5EC586AE-8CF6-4F70-A9A8-48B1FCBB924D}" srcOrd="1" destOrd="0" presId="urn:microsoft.com/office/officeart/2005/8/layout/hList7#6"/>
    <dgm:cxn modelId="{D68B179B-366A-441B-B44F-92AC180A68CA}" type="presParOf" srcId="{4298A81A-A453-4CE1-8D04-59DB255FB5ED}" destId="{9576B05D-F0FF-48FF-B471-E7E54A581C9B}" srcOrd="2" destOrd="0" presId="urn:microsoft.com/office/officeart/2005/8/layout/hList7#6"/>
    <dgm:cxn modelId="{6965FD4F-CC3C-41C1-AF8A-8197C2944586}" type="presParOf" srcId="{9576B05D-F0FF-48FF-B471-E7E54A581C9B}" destId="{7966C48B-B442-4744-8E6A-57ECDBEF36F5}" srcOrd="0" destOrd="0" presId="urn:microsoft.com/office/officeart/2005/8/layout/hList7#6"/>
    <dgm:cxn modelId="{2AADFC22-93FA-4C10-A9EC-A7AA2C3F97C0}" type="presParOf" srcId="{9576B05D-F0FF-48FF-B471-E7E54A581C9B}" destId="{7F8BF96F-AF28-4C90-BDFF-D981C9E7400D}" srcOrd="1" destOrd="0" presId="urn:microsoft.com/office/officeart/2005/8/layout/hList7#6"/>
    <dgm:cxn modelId="{6765CEE4-73E7-4BD9-A515-95B31DCE611A}" type="presParOf" srcId="{9576B05D-F0FF-48FF-B471-E7E54A581C9B}" destId="{BA32F069-2634-4D87-B704-B7C71189D1C6}" srcOrd="2" destOrd="0" presId="urn:microsoft.com/office/officeart/2005/8/layout/hList7#6"/>
    <dgm:cxn modelId="{9F07B692-B288-442F-9AE5-5C339E25D049}" type="presParOf" srcId="{9576B05D-F0FF-48FF-B471-E7E54A581C9B}" destId="{39633A06-0C8F-419D-8FCB-2129D89BA92D}" srcOrd="3" destOrd="0" presId="urn:microsoft.com/office/officeart/2005/8/layout/hList7#6"/>
    <dgm:cxn modelId="{A0B3AD65-04B7-4A2A-84FD-AD62201D158E}" type="presParOf" srcId="{4298A81A-A453-4CE1-8D04-59DB255FB5ED}" destId="{1A51EE21-7B10-41DB-94B4-2C20C52F2566}" srcOrd="3" destOrd="0" presId="urn:microsoft.com/office/officeart/2005/8/layout/hList7#6"/>
    <dgm:cxn modelId="{A446ED7E-22C2-42CE-BF9F-544CC7A6FA97}" type="presParOf" srcId="{4298A81A-A453-4CE1-8D04-59DB255FB5ED}" destId="{599C4090-7541-4810-A341-4A6C3229DB03}" srcOrd="4" destOrd="0" presId="urn:microsoft.com/office/officeart/2005/8/layout/hList7#6"/>
    <dgm:cxn modelId="{2152B2D0-4A16-4D75-AE3C-087FDB9ADD4F}" type="presParOf" srcId="{599C4090-7541-4810-A341-4A6C3229DB03}" destId="{FA75873F-4412-4D93-8C7A-04007619DC04}" srcOrd="0" destOrd="0" presId="urn:microsoft.com/office/officeart/2005/8/layout/hList7#6"/>
    <dgm:cxn modelId="{14BD63D5-2112-41C8-8D25-059D3A692EC9}" type="presParOf" srcId="{599C4090-7541-4810-A341-4A6C3229DB03}" destId="{111F91FC-BE27-4D38-9210-0030944A7E21}" srcOrd="1" destOrd="0" presId="urn:microsoft.com/office/officeart/2005/8/layout/hList7#6"/>
    <dgm:cxn modelId="{38894795-54A5-4010-ADC4-2381B00D9CD4}" type="presParOf" srcId="{599C4090-7541-4810-A341-4A6C3229DB03}" destId="{77606CED-3A18-4A93-84D9-9D3545C13C1E}" srcOrd="2" destOrd="0" presId="urn:microsoft.com/office/officeart/2005/8/layout/hList7#6"/>
    <dgm:cxn modelId="{D94AB396-FE5A-4F68-BC93-64862B111F9B}" type="presParOf" srcId="{599C4090-7541-4810-A341-4A6C3229DB03}" destId="{E8237B9B-D42E-49E9-A5F7-7F79657F5A99}" srcOrd="3" destOrd="0" presId="urn:microsoft.com/office/officeart/2005/8/layout/hList7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0C017F-B818-4C42-BECD-CFD739AD76EC}" type="doc">
      <dgm:prSet loTypeId="urn:microsoft.com/office/officeart/2005/8/layout/hList7#7" loCatId="list" qsTypeId="urn:microsoft.com/office/officeart/2005/8/quickstyle/3d2" qsCatId="3D" csTypeId="urn:microsoft.com/office/officeart/2005/8/colors/colorful1#8" csCatId="colorful" phldr="1"/>
      <dgm:spPr/>
    </dgm:pt>
    <dgm:pt modelId="{FA0FBC35-EF6D-42D0-B4FE-BA000CCD9F28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Environmental Science</a:t>
          </a:r>
          <a:endParaRPr lang="en-US" b="1" dirty="0"/>
        </a:p>
      </dgm:t>
    </dgm:pt>
    <dgm:pt modelId="{BB6EC1A6-7324-4149-ABC6-A19C80933EF5}" type="parTrans" cxnId="{A7C6BA20-379C-42E3-87B9-C7FFE93EC076}">
      <dgm:prSet/>
      <dgm:spPr/>
      <dgm:t>
        <a:bodyPr/>
        <a:lstStyle/>
        <a:p>
          <a:endParaRPr lang="en-US"/>
        </a:p>
      </dgm:t>
    </dgm:pt>
    <dgm:pt modelId="{ACE78F91-E4DB-4FBB-B620-3DEDD3A3BA34}" type="sibTrans" cxnId="{A7C6BA20-379C-42E3-87B9-C7FFE93EC076}">
      <dgm:prSet/>
      <dgm:spPr/>
      <dgm:t>
        <a:bodyPr/>
        <a:lstStyle/>
        <a:p>
          <a:endParaRPr lang="en-US"/>
        </a:p>
      </dgm:t>
    </dgm:pt>
    <dgm:pt modelId="{976A9E63-460B-45F7-A9FE-885409588C0A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Medical Science</a:t>
          </a:r>
          <a:endParaRPr lang="en-US" b="1" dirty="0"/>
        </a:p>
      </dgm:t>
    </dgm:pt>
    <dgm:pt modelId="{E8589546-D6FE-476D-8714-542D7E0BBFAA}" type="parTrans" cxnId="{1A00061C-E127-4B80-9D81-BE6FF1C75E57}">
      <dgm:prSet/>
      <dgm:spPr/>
      <dgm:t>
        <a:bodyPr/>
        <a:lstStyle/>
        <a:p>
          <a:endParaRPr lang="en-US"/>
        </a:p>
      </dgm:t>
    </dgm:pt>
    <dgm:pt modelId="{C4A411F0-6815-4FB7-A0EA-2C9625393546}" type="sibTrans" cxnId="{1A00061C-E127-4B80-9D81-BE6FF1C75E57}">
      <dgm:prSet/>
      <dgm:spPr/>
      <dgm:t>
        <a:bodyPr/>
        <a:lstStyle/>
        <a:p>
          <a:endParaRPr lang="en-US"/>
        </a:p>
      </dgm:t>
    </dgm:pt>
    <dgm:pt modelId="{C7A9D027-EB7C-4786-AD0E-8E0A1E54B9FA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Robotics</a:t>
          </a:r>
          <a:endParaRPr lang="en-US" b="1" dirty="0"/>
        </a:p>
      </dgm:t>
    </dgm:pt>
    <dgm:pt modelId="{D09A1280-AA9A-4E0B-A2E0-C0BBEB48C8F4}" type="sibTrans" cxnId="{BF89DB95-2261-42E0-86CF-DEA89A38AB4B}">
      <dgm:prSet/>
      <dgm:spPr/>
      <dgm:t>
        <a:bodyPr/>
        <a:lstStyle/>
        <a:p>
          <a:endParaRPr lang="en-US"/>
        </a:p>
      </dgm:t>
    </dgm:pt>
    <dgm:pt modelId="{71C49F64-970D-47D8-8933-E230EA3D3C82}" type="parTrans" cxnId="{BF89DB95-2261-42E0-86CF-DEA89A38AB4B}">
      <dgm:prSet/>
      <dgm:spPr/>
      <dgm:t>
        <a:bodyPr/>
        <a:lstStyle/>
        <a:p>
          <a:endParaRPr lang="en-US"/>
        </a:p>
      </dgm:t>
    </dgm:pt>
    <dgm:pt modelId="{9E288D70-F14B-4A31-AD97-84D807DD9203}" type="pres">
      <dgm:prSet presAssocID="{D10C017F-B818-4C42-BECD-CFD739AD76EC}" presName="Name0" presStyleCnt="0">
        <dgm:presLayoutVars>
          <dgm:dir/>
          <dgm:resizeHandles val="exact"/>
        </dgm:presLayoutVars>
      </dgm:prSet>
      <dgm:spPr/>
    </dgm:pt>
    <dgm:pt modelId="{7D62C395-65FD-4A09-B009-EE2FA33CD408}" type="pres">
      <dgm:prSet presAssocID="{D10C017F-B818-4C42-BECD-CFD739AD76EC}" presName="fgShape" presStyleLbl="fgShp" presStyleIdx="0" presStyleCnt="1"/>
      <dgm:spPr>
        <a:solidFill>
          <a:schemeClr val="accent6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/>
          <a:contourClr>
            <a:schemeClr val="bg1"/>
          </a:contourClr>
        </a:sp3d>
      </dgm:spPr>
    </dgm:pt>
    <dgm:pt modelId="{4298A81A-A453-4CE1-8D04-59DB255FB5ED}" type="pres">
      <dgm:prSet presAssocID="{D10C017F-B818-4C42-BECD-CFD739AD76EC}" presName="linComp" presStyleCnt="0"/>
      <dgm:spPr/>
    </dgm:pt>
    <dgm:pt modelId="{27373BAA-9A18-40AE-8329-87FE0BB52C91}" type="pres">
      <dgm:prSet presAssocID="{FA0FBC35-EF6D-42D0-B4FE-BA000CCD9F28}" presName="compNode" presStyleCnt="0"/>
      <dgm:spPr/>
    </dgm:pt>
    <dgm:pt modelId="{043ADCA0-031C-4EF2-AC83-5EE2D23480BC}" type="pres">
      <dgm:prSet presAssocID="{FA0FBC35-EF6D-42D0-B4FE-BA000CCD9F28}" presName="bkgdShape" presStyleLbl="node1" presStyleIdx="0" presStyleCnt="3"/>
      <dgm:spPr/>
      <dgm:t>
        <a:bodyPr/>
        <a:lstStyle/>
        <a:p>
          <a:endParaRPr lang="en-US"/>
        </a:p>
      </dgm:t>
    </dgm:pt>
    <dgm:pt modelId="{C1375773-5168-4058-9D5C-5C0BB3F0D848}" type="pres">
      <dgm:prSet presAssocID="{FA0FBC35-EF6D-42D0-B4FE-BA000CCD9F2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19FFC-06BE-4FE8-BE12-ADD3124C811C}" type="pres">
      <dgm:prSet presAssocID="{FA0FBC35-EF6D-42D0-B4FE-BA000CCD9F28}" presName="invisiNode" presStyleLbl="node1" presStyleIdx="0" presStyleCnt="3"/>
      <dgm:spPr/>
    </dgm:pt>
    <dgm:pt modelId="{D632945B-1CB3-4A1A-A557-230F875134F2}" type="pres">
      <dgm:prSet presAssocID="{FA0FBC35-EF6D-42D0-B4FE-BA000CCD9F28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C02F49C-BEE9-44C3-AFE5-F4229A1DCDD0}" type="pres">
      <dgm:prSet presAssocID="{ACE78F91-E4DB-4FBB-B620-3DEDD3A3BA3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804AA1-54CC-4B27-9B4C-F99FACF1A102}" type="pres">
      <dgm:prSet presAssocID="{976A9E63-460B-45F7-A9FE-885409588C0A}" presName="compNode" presStyleCnt="0"/>
      <dgm:spPr/>
    </dgm:pt>
    <dgm:pt modelId="{C3160234-ABDD-4524-956B-890A9776F4FA}" type="pres">
      <dgm:prSet presAssocID="{976A9E63-460B-45F7-A9FE-885409588C0A}" presName="bkgdShape" presStyleLbl="node1" presStyleIdx="1" presStyleCnt="3"/>
      <dgm:spPr/>
      <dgm:t>
        <a:bodyPr/>
        <a:lstStyle/>
        <a:p>
          <a:endParaRPr lang="en-US"/>
        </a:p>
      </dgm:t>
    </dgm:pt>
    <dgm:pt modelId="{80C6D48C-A791-4A79-826D-AABC90D50811}" type="pres">
      <dgm:prSet presAssocID="{976A9E63-460B-45F7-A9FE-885409588C0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3CF12-1241-4CA2-A8CB-3F9038C9CE65}" type="pres">
      <dgm:prSet presAssocID="{976A9E63-460B-45F7-A9FE-885409588C0A}" presName="invisiNode" presStyleLbl="node1" presStyleIdx="1" presStyleCnt="3"/>
      <dgm:spPr/>
    </dgm:pt>
    <dgm:pt modelId="{78C34515-B4CC-448A-853C-0DAD1C75B602}" type="pres">
      <dgm:prSet presAssocID="{976A9E63-460B-45F7-A9FE-885409588C0A}" presName="imagNod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7E654A9-1140-442F-9372-F2CFC9CB9CB1}" type="pres">
      <dgm:prSet presAssocID="{C4A411F0-6815-4FB7-A0EA-2C962539354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2B62A46-A339-45A9-BC1B-86F4C401B74E}" type="pres">
      <dgm:prSet presAssocID="{C7A9D027-EB7C-4786-AD0E-8E0A1E54B9FA}" presName="compNode" presStyleCnt="0"/>
      <dgm:spPr/>
    </dgm:pt>
    <dgm:pt modelId="{FC6BA0E5-5266-4586-838F-C0DD0D22FCB6}" type="pres">
      <dgm:prSet presAssocID="{C7A9D027-EB7C-4786-AD0E-8E0A1E54B9FA}" presName="bkgdShape" presStyleLbl="node1" presStyleIdx="2" presStyleCnt="3"/>
      <dgm:spPr/>
      <dgm:t>
        <a:bodyPr/>
        <a:lstStyle/>
        <a:p>
          <a:endParaRPr lang="en-US"/>
        </a:p>
      </dgm:t>
    </dgm:pt>
    <dgm:pt modelId="{5BE3332B-C668-4730-B2AE-41F56C0E4434}" type="pres">
      <dgm:prSet presAssocID="{C7A9D027-EB7C-4786-AD0E-8E0A1E54B9F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FC6FA-3881-464C-80EA-2F4C7C8FC653}" type="pres">
      <dgm:prSet presAssocID="{C7A9D027-EB7C-4786-AD0E-8E0A1E54B9FA}" presName="invisiNode" presStyleLbl="node1" presStyleIdx="2" presStyleCnt="3"/>
      <dgm:spPr/>
    </dgm:pt>
    <dgm:pt modelId="{7098F851-C876-45E0-A53E-3F035C5E0425}" type="pres">
      <dgm:prSet presAssocID="{C7A9D027-EB7C-4786-AD0E-8E0A1E54B9FA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807B15E7-4F8D-4F07-86AA-36233E8C7010}" type="presOf" srcId="{C7A9D027-EB7C-4786-AD0E-8E0A1E54B9FA}" destId="{FC6BA0E5-5266-4586-838F-C0DD0D22FCB6}" srcOrd="0" destOrd="0" presId="urn:microsoft.com/office/officeart/2005/8/layout/hList7#7"/>
    <dgm:cxn modelId="{F5DB2935-9B75-4E55-BE7C-94D0107C359C}" type="presOf" srcId="{ACE78F91-E4DB-4FBB-B620-3DEDD3A3BA34}" destId="{DC02F49C-BEE9-44C3-AFE5-F4229A1DCDD0}" srcOrd="0" destOrd="0" presId="urn:microsoft.com/office/officeart/2005/8/layout/hList7#7"/>
    <dgm:cxn modelId="{F11A19A0-6AF0-423A-92A9-B1A710EFC69C}" type="presOf" srcId="{C7A9D027-EB7C-4786-AD0E-8E0A1E54B9FA}" destId="{5BE3332B-C668-4730-B2AE-41F56C0E4434}" srcOrd="1" destOrd="0" presId="urn:microsoft.com/office/officeart/2005/8/layout/hList7#7"/>
    <dgm:cxn modelId="{9290B089-C33B-4388-8942-04A38605218F}" type="presOf" srcId="{976A9E63-460B-45F7-A9FE-885409588C0A}" destId="{80C6D48C-A791-4A79-826D-AABC90D50811}" srcOrd="1" destOrd="0" presId="urn:microsoft.com/office/officeart/2005/8/layout/hList7#7"/>
    <dgm:cxn modelId="{65C7C347-FA82-4661-939C-B2B60548EF01}" type="presOf" srcId="{FA0FBC35-EF6D-42D0-B4FE-BA000CCD9F28}" destId="{C1375773-5168-4058-9D5C-5C0BB3F0D848}" srcOrd="1" destOrd="0" presId="urn:microsoft.com/office/officeart/2005/8/layout/hList7#7"/>
    <dgm:cxn modelId="{A7C6BA20-379C-42E3-87B9-C7FFE93EC076}" srcId="{D10C017F-B818-4C42-BECD-CFD739AD76EC}" destId="{FA0FBC35-EF6D-42D0-B4FE-BA000CCD9F28}" srcOrd="0" destOrd="0" parTransId="{BB6EC1A6-7324-4149-ABC6-A19C80933EF5}" sibTransId="{ACE78F91-E4DB-4FBB-B620-3DEDD3A3BA34}"/>
    <dgm:cxn modelId="{BF89DB95-2261-42E0-86CF-DEA89A38AB4B}" srcId="{D10C017F-B818-4C42-BECD-CFD739AD76EC}" destId="{C7A9D027-EB7C-4786-AD0E-8E0A1E54B9FA}" srcOrd="2" destOrd="0" parTransId="{71C49F64-970D-47D8-8933-E230EA3D3C82}" sibTransId="{D09A1280-AA9A-4E0B-A2E0-C0BBEB48C8F4}"/>
    <dgm:cxn modelId="{45DF3023-5314-4798-8DDD-7A24086A5174}" type="presOf" srcId="{FA0FBC35-EF6D-42D0-B4FE-BA000CCD9F28}" destId="{043ADCA0-031C-4EF2-AC83-5EE2D23480BC}" srcOrd="0" destOrd="0" presId="urn:microsoft.com/office/officeart/2005/8/layout/hList7#7"/>
    <dgm:cxn modelId="{A78CD05F-FCBA-4BB7-9D29-DDBFB6267616}" type="presOf" srcId="{C4A411F0-6815-4FB7-A0EA-2C9625393546}" destId="{67E654A9-1140-442F-9372-F2CFC9CB9CB1}" srcOrd="0" destOrd="0" presId="urn:microsoft.com/office/officeart/2005/8/layout/hList7#7"/>
    <dgm:cxn modelId="{1A00061C-E127-4B80-9D81-BE6FF1C75E57}" srcId="{D10C017F-B818-4C42-BECD-CFD739AD76EC}" destId="{976A9E63-460B-45F7-A9FE-885409588C0A}" srcOrd="1" destOrd="0" parTransId="{E8589546-D6FE-476D-8714-542D7E0BBFAA}" sibTransId="{C4A411F0-6815-4FB7-A0EA-2C9625393546}"/>
    <dgm:cxn modelId="{D431D491-887A-4771-93F5-20A35904FD55}" type="presOf" srcId="{976A9E63-460B-45F7-A9FE-885409588C0A}" destId="{C3160234-ABDD-4524-956B-890A9776F4FA}" srcOrd="0" destOrd="0" presId="urn:microsoft.com/office/officeart/2005/8/layout/hList7#7"/>
    <dgm:cxn modelId="{205C162E-0EFC-40FE-8F84-C2B1207B09A6}" type="presOf" srcId="{D10C017F-B818-4C42-BECD-CFD739AD76EC}" destId="{9E288D70-F14B-4A31-AD97-84D807DD9203}" srcOrd="0" destOrd="0" presId="urn:microsoft.com/office/officeart/2005/8/layout/hList7#7"/>
    <dgm:cxn modelId="{E285C06F-E336-48FF-BD14-60907535EB4E}" type="presParOf" srcId="{9E288D70-F14B-4A31-AD97-84D807DD9203}" destId="{7D62C395-65FD-4A09-B009-EE2FA33CD408}" srcOrd="0" destOrd="0" presId="urn:microsoft.com/office/officeart/2005/8/layout/hList7#7"/>
    <dgm:cxn modelId="{96A7B77E-CDA6-4134-A3B1-253569C855DD}" type="presParOf" srcId="{9E288D70-F14B-4A31-AD97-84D807DD9203}" destId="{4298A81A-A453-4CE1-8D04-59DB255FB5ED}" srcOrd="1" destOrd="0" presId="urn:microsoft.com/office/officeart/2005/8/layout/hList7#7"/>
    <dgm:cxn modelId="{DF110383-21AE-422A-AD10-7EC1A7C6DF6B}" type="presParOf" srcId="{4298A81A-A453-4CE1-8D04-59DB255FB5ED}" destId="{27373BAA-9A18-40AE-8329-87FE0BB52C91}" srcOrd="0" destOrd="0" presId="urn:microsoft.com/office/officeart/2005/8/layout/hList7#7"/>
    <dgm:cxn modelId="{5F0D31F9-5E5A-4324-A3F2-55A4994E486D}" type="presParOf" srcId="{27373BAA-9A18-40AE-8329-87FE0BB52C91}" destId="{043ADCA0-031C-4EF2-AC83-5EE2D23480BC}" srcOrd="0" destOrd="0" presId="urn:microsoft.com/office/officeart/2005/8/layout/hList7#7"/>
    <dgm:cxn modelId="{D292313D-8ABA-4465-905B-37C2E85A825A}" type="presParOf" srcId="{27373BAA-9A18-40AE-8329-87FE0BB52C91}" destId="{C1375773-5168-4058-9D5C-5C0BB3F0D848}" srcOrd="1" destOrd="0" presId="urn:microsoft.com/office/officeart/2005/8/layout/hList7#7"/>
    <dgm:cxn modelId="{6943A943-69EA-44D1-87F2-E6CDB711A176}" type="presParOf" srcId="{27373BAA-9A18-40AE-8329-87FE0BB52C91}" destId="{4B119FFC-06BE-4FE8-BE12-ADD3124C811C}" srcOrd="2" destOrd="0" presId="urn:microsoft.com/office/officeart/2005/8/layout/hList7#7"/>
    <dgm:cxn modelId="{94F1BF7F-CB0B-4A95-9D67-3E242236F8A1}" type="presParOf" srcId="{27373BAA-9A18-40AE-8329-87FE0BB52C91}" destId="{D632945B-1CB3-4A1A-A557-230F875134F2}" srcOrd="3" destOrd="0" presId="urn:microsoft.com/office/officeart/2005/8/layout/hList7#7"/>
    <dgm:cxn modelId="{9F8EE76F-2AD2-4FCB-B953-829D50A19D1B}" type="presParOf" srcId="{4298A81A-A453-4CE1-8D04-59DB255FB5ED}" destId="{DC02F49C-BEE9-44C3-AFE5-F4229A1DCDD0}" srcOrd="1" destOrd="0" presId="urn:microsoft.com/office/officeart/2005/8/layout/hList7#7"/>
    <dgm:cxn modelId="{64030A1C-E184-449F-9416-E85E21D5853A}" type="presParOf" srcId="{4298A81A-A453-4CE1-8D04-59DB255FB5ED}" destId="{F5804AA1-54CC-4B27-9B4C-F99FACF1A102}" srcOrd="2" destOrd="0" presId="urn:microsoft.com/office/officeart/2005/8/layout/hList7#7"/>
    <dgm:cxn modelId="{1EBE704B-1724-49A5-9286-F4E24F079979}" type="presParOf" srcId="{F5804AA1-54CC-4B27-9B4C-F99FACF1A102}" destId="{C3160234-ABDD-4524-956B-890A9776F4FA}" srcOrd="0" destOrd="0" presId="urn:microsoft.com/office/officeart/2005/8/layout/hList7#7"/>
    <dgm:cxn modelId="{8139C284-38F8-45E8-9EBA-A09631290FF4}" type="presParOf" srcId="{F5804AA1-54CC-4B27-9B4C-F99FACF1A102}" destId="{80C6D48C-A791-4A79-826D-AABC90D50811}" srcOrd="1" destOrd="0" presId="urn:microsoft.com/office/officeart/2005/8/layout/hList7#7"/>
    <dgm:cxn modelId="{CB41D2C7-7113-4071-9645-DADDC425CB62}" type="presParOf" srcId="{F5804AA1-54CC-4B27-9B4C-F99FACF1A102}" destId="{D0A3CF12-1241-4CA2-A8CB-3F9038C9CE65}" srcOrd="2" destOrd="0" presId="urn:microsoft.com/office/officeart/2005/8/layout/hList7#7"/>
    <dgm:cxn modelId="{FC111150-B2ED-40EF-8062-0BDAF82BD87A}" type="presParOf" srcId="{F5804AA1-54CC-4B27-9B4C-F99FACF1A102}" destId="{78C34515-B4CC-448A-853C-0DAD1C75B602}" srcOrd="3" destOrd="0" presId="urn:microsoft.com/office/officeart/2005/8/layout/hList7#7"/>
    <dgm:cxn modelId="{66B860E5-A993-4CEB-8E1A-0C8F5A9C460F}" type="presParOf" srcId="{4298A81A-A453-4CE1-8D04-59DB255FB5ED}" destId="{67E654A9-1140-442F-9372-F2CFC9CB9CB1}" srcOrd="3" destOrd="0" presId="urn:microsoft.com/office/officeart/2005/8/layout/hList7#7"/>
    <dgm:cxn modelId="{9E7A0513-24E5-4BA4-9B0D-7206C1BA1EA4}" type="presParOf" srcId="{4298A81A-A453-4CE1-8D04-59DB255FB5ED}" destId="{B2B62A46-A339-45A9-BC1B-86F4C401B74E}" srcOrd="4" destOrd="0" presId="urn:microsoft.com/office/officeart/2005/8/layout/hList7#7"/>
    <dgm:cxn modelId="{0A0DC034-7417-4102-9923-3388797B8C1D}" type="presParOf" srcId="{B2B62A46-A339-45A9-BC1B-86F4C401B74E}" destId="{FC6BA0E5-5266-4586-838F-C0DD0D22FCB6}" srcOrd="0" destOrd="0" presId="urn:microsoft.com/office/officeart/2005/8/layout/hList7#7"/>
    <dgm:cxn modelId="{4056A73E-00A7-4848-A9B4-E7ECB1B2B8EA}" type="presParOf" srcId="{B2B62A46-A339-45A9-BC1B-86F4C401B74E}" destId="{5BE3332B-C668-4730-B2AE-41F56C0E4434}" srcOrd="1" destOrd="0" presId="urn:microsoft.com/office/officeart/2005/8/layout/hList7#7"/>
    <dgm:cxn modelId="{96ABDDF7-1B36-4F18-BCEE-A4350030B1AA}" type="presParOf" srcId="{B2B62A46-A339-45A9-BC1B-86F4C401B74E}" destId="{3C8FC6FA-3881-464C-80EA-2F4C7C8FC653}" srcOrd="2" destOrd="0" presId="urn:microsoft.com/office/officeart/2005/8/layout/hList7#7"/>
    <dgm:cxn modelId="{1876F0B2-2F68-43F1-A889-5F7C66593DA4}" type="presParOf" srcId="{B2B62A46-A339-45A9-BC1B-86F4C401B74E}" destId="{7098F851-C876-45E0-A53E-3F035C5E0425}" srcOrd="3" destOrd="0" presId="urn:microsoft.com/office/officeart/2005/8/layout/hList7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0C017F-B818-4C42-BECD-CFD739AD76EC}" type="doc">
      <dgm:prSet loTypeId="urn:microsoft.com/office/officeart/2005/8/layout/hList7#8" loCatId="list" qsTypeId="urn:microsoft.com/office/officeart/2005/8/quickstyle/3d2" qsCatId="3D" csTypeId="urn:microsoft.com/office/officeart/2005/8/colors/colorful1#9" csCatId="colorful" phldr="1"/>
      <dgm:spPr/>
    </dgm:pt>
    <dgm:pt modelId="{BFE140B2-3C34-403E-96A5-8617A6CDD178}">
      <dgm:prSet phldrT="[Text]"/>
      <dgm:spPr/>
      <dgm:t>
        <a:bodyPr/>
        <a:lstStyle/>
        <a:p>
          <a:r>
            <a:rPr lang="en-US" b="1" dirty="0" smtClean="0"/>
            <a:t>Business Procedures Teaching Assistant</a:t>
          </a:r>
          <a:endParaRPr lang="en-US" b="1" dirty="0"/>
        </a:p>
      </dgm:t>
    </dgm:pt>
    <dgm:pt modelId="{707CAB27-7F5D-4D0B-B1F2-8076B6D886AD}" type="parTrans" cxnId="{609666A9-7FB7-442F-9CB8-2FD5C4987B82}">
      <dgm:prSet/>
      <dgm:spPr/>
      <dgm:t>
        <a:bodyPr/>
        <a:lstStyle/>
        <a:p>
          <a:endParaRPr lang="en-US"/>
        </a:p>
      </dgm:t>
    </dgm:pt>
    <dgm:pt modelId="{1D10C4A5-FA62-4FEF-9DFA-6CED4A9D3349}" type="sibTrans" cxnId="{609666A9-7FB7-442F-9CB8-2FD5C4987B82}">
      <dgm:prSet/>
      <dgm:spPr/>
      <dgm:t>
        <a:bodyPr/>
        <a:lstStyle/>
        <a:p>
          <a:endParaRPr lang="en-US"/>
        </a:p>
      </dgm:t>
    </dgm:pt>
    <dgm:pt modelId="{84B84FA9-4264-4DC7-A80E-4DA1129B3FE4}">
      <dgm:prSet phldrT="[Text]"/>
      <dgm:spPr/>
      <dgm:t>
        <a:bodyPr/>
        <a:lstStyle/>
        <a:p>
          <a:r>
            <a:rPr lang="en-US" b="1" dirty="0" smtClean="0"/>
            <a:t>Work Experience</a:t>
          </a:r>
          <a:endParaRPr lang="en-US" b="1" dirty="0"/>
        </a:p>
      </dgm:t>
    </dgm:pt>
    <dgm:pt modelId="{BBD303C2-9931-4FFC-BF2B-78B991CB746E}" type="parTrans" cxnId="{36C953CF-906A-4A70-B508-243D1FC97BF0}">
      <dgm:prSet/>
      <dgm:spPr/>
      <dgm:t>
        <a:bodyPr/>
        <a:lstStyle/>
        <a:p>
          <a:endParaRPr lang="en-US"/>
        </a:p>
      </dgm:t>
    </dgm:pt>
    <dgm:pt modelId="{F99175C2-8540-472A-898F-C99C0A005199}" type="sibTrans" cxnId="{36C953CF-906A-4A70-B508-243D1FC97BF0}">
      <dgm:prSet/>
      <dgm:spPr/>
      <dgm:t>
        <a:bodyPr/>
        <a:lstStyle/>
        <a:p>
          <a:endParaRPr lang="en-US"/>
        </a:p>
      </dgm:t>
    </dgm:pt>
    <dgm:pt modelId="{9E288D70-F14B-4A31-AD97-84D807DD9203}" type="pres">
      <dgm:prSet presAssocID="{D10C017F-B818-4C42-BECD-CFD739AD76EC}" presName="Name0" presStyleCnt="0">
        <dgm:presLayoutVars>
          <dgm:dir/>
          <dgm:resizeHandles val="exact"/>
        </dgm:presLayoutVars>
      </dgm:prSet>
      <dgm:spPr/>
    </dgm:pt>
    <dgm:pt modelId="{7D62C395-65FD-4A09-B009-EE2FA33CD408}" type="pres">
      <dgm:prSet presAssocID="{D10C017F-B818-4C42-BECD-CFD739AD76EC}" presName="fgShape" presStyleLbl="fgShp" presStyleIdx="0" presStyleCnt="1"/>
      <dgm:spPr>
        <a:solidFill>
          <a:schemeClr val="accent6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/>
          <a:contourClr>
            <a:schemeClr val="bg1"/>
          </a:contourClr>
        </a:sp3d>
      </dgm:spPr>
    </dgm:pt>
    <dgm:pt modelId="{4298A81A-A453-4CE1-8D04-59DB255FB5ED}" type="pres">
      <dgm:prSet presAssocID="{D10C017F-B818-4C42-BECD-CFD739AD76EC}" presName="linComp" presStyleCnt="0"/>
      <dgm:spPr/>
    </dgm:pt>
    <dgm:pt modelId="{1967A46C-37D5-47D3-B9C3-EA51640E9AC3}" type="pres">
      <dgm:prSet presAssocID="{BFE140B2-3C34-403E-96A5-8617A6CDD178}" presName="compNode" presStyleCnt="0"/>
      <dgm:spPr/>
    </dgm:pt>
    <dgm:pt modelId="{5B208521-6C8C-40EF-BF34-D5AEEF3EAF43}" type="pres">
      <dgm:prSet presAssocID="{BFE140B2-3C34-403E-96A5-8617A6CDD178}" presName="bkgdShape" presStyleLbl="node1" presStyleIdx="0" presStyleCnt="2"/>
      <dgm:spPr/>
      <dgm:t>
        <a:bodyPr/>
        <a:lstStyle/>
        <a:p>
          <a:endParaRPr lang="en-US"/>
        </a:p>
      </dgm:t>
    </dgm:pt>
    <dgm:pt modelId="{C4E5D918-C59A-412B-A46F-A84D140C65A3}" type="pres">
      <dgm:prSet presAssocID="{BFE140B2-3C34-403E-96A5-8617A6CDD178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71219-2ED8-473D-948F-4E3FB6898768}" type="pres">
      <dgm:prSet presAssocID="{BFE140B2-3C34-403E-96A5-8617A6CDD178}" presName="invisiNode" presStyleLbl="node1" presStyleIdx="0" presStyleCnt="2"/>
      <dgm:spPr/>
    </dgm:pt>
    <dgm:pt modelId="{08A28E65-031D-4AFD-83E8-A2800998C4D1}" type="pres">
      <dgm:prSet presAssocID="{BFE140B2-3C34-403E-96A5-8617A6CDD178}" presName="imagNod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F6E1EC8-2051-4005-B18C-B71CBB5A1F5E}" type="pres">
      <dgm:prSet presAssocID="{1D10C4A5-FA62-4FEF-9DFA-6CED4A9D334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1234D9A-950E-498B-A901-892C4B96AE36}" type="pres">
      <dgm:prSet presAssocID="{84B84FA9-4264-4DC7-A80E-4DA1129B3FE4}" presName="compNode" presStyleCnt="0"/>
      <dgm:spPr/>
    </dgm:pt>
    <dgm:pt modelId="{D3F7F4AC-DBFC-4AD0-B4B2-FE37400FEC36}" type="pres">
      <dgm:prSet presAssocID="{84B84FA9-4264-4DC7-A80E-4DA1129B3FE4}" presName="bkgdShape" presStyleLbl="node1" presStyleIdx="1" presStyleCnt="2"/>
      <dgm:spPr/>
      <dgm:t>
        <a:bodyPr/>
        <a:lstStyle/>
        <a:p>
          <a:endParaRPr lang="en-US"/>
        </a:p>
      </dgm:t>
    </dgm:pt>
    <dgm:pt modelId="{B72DEEF1-CE5E-47A5-BDEA-0EDC7597F8B3}" type="pres">
      <dgm:prSet presAssocID="{84B84FA9-4264-4DC7-A80E-4DA1129B3FE4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211F7-3AA2-4775-8A53-C570B25E91AC}" type="pres">
      <dgm:prSet presAssocID="{84B84FA9-4264-4DC7-A80E-4DA1129B3FE4}" presName="invisiNode" presStyleLbl="node1" presStyleIdx="1" presStyleCnt="2"/>
      <dgm:spPr/>
    </dgm:pt>
    <dgm:pt modelId="{F9A6F9B5-AA5C-47AB-A692-4FB07D9E9E8F}" type="pres">
      <dgm:prSet presAssocID="{84B84FA9-4264-4DC7-A80E-4DA1129B3FE4}" presName="imagNode" presStyleLbl="fgImgPlace1" presStyleIdx="1" presStyleCnt="2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A3B1085-817F-477A-A36F-F3E7AADF6978}" type="presOf" srcId="{1D10C4A5-FA62-4FEF-9DFA-6CED4A9D3349}" destId="{7F6E1EC8-2051-4005-B18C-B71CBB5A1F5E}" srcOrd="0" destOrd="0" presId="urn:microsoft.com/office/officeart/2005/8/layout/hList7#8"/>
    <dgm:cxn modelId="{609666A9-7FB7-442F-9CB8-2FD5C4987B82}" srcId="{D10C017F-B818-4C42-BECD-CFD739AD76EC}" destId="{BFE140B2-3C34-403E-96A5-8617A6CDD178}" srcOrd="0" destOrd="0" parTransId="{707CAB27-7F5D-4D0B-B1F2-8076B6D886AD}" sibTransId="{1D10C4A5-FA62-4FEF-9DFA-6CED4A9D3349}"/>
    <dgm:cxn modelId="{D91310F5-0D9F-45E5-BBCA-3E79D0BE598C}" type="presOf" srcId="{BFE140B2-3C34-403E-96A5-8617A6CDD178}" destId="{5B208521-6C8C-40EF-BF34-D5AEEF3EAF43}" srcOrd="0" destOrd="0" presId="urn:microsoft.com/office/officeart/2005/8/layout/hList7#8"/>
    <dgm:cxn modelId="{14472D47-AE1B-424D-9DAD-2F24345A7CD5}" type="presOf" srcId="{D10C017F-B818-4C42-BECD-CFD739AD76EC}" destId="{9E288D70-F14B-4A31-AD97-84D807DD9203}" srcOrd="0" destOrd="0" presId="urn:microsoft.com/office/officeart/2005/8/layout/hList7#8"/>
    <dgm:cxn modelId="{36C953CF-906A-4A70-B508-243D1FC97BF0}" srcId="{D10C017F-B818-4C42-BECD-CFD739AD76EC}" destId="{84B84FA9-4264-4DC7-A80E-4DA1129B3FE4}" srcOrd="1" destOrd="0" parTransId="{BBD303C2-9931-4FFC-BF2B-78B991CB746E}" sibTransId="{F99175C2-8540-472A-898F-C99C0A005199}"/>
    <dgm:cxn modelId="{376C1B63-9D59-4CB7-BF07-5F2A46F245C2}" type="presOf" srcId="{84B84FA9-4264-4DC7-A80E-4DA1129B3FE4}" destId="{B72DEEF1-CE5E-47A5-BDEA-0EDC7597F8B3}" srcOrd="1" destOrd="0" presId="urn:microsoft.com/office/officeart/2005/8/layout/hList7#8"/>
    <dgm:cxn modelId="{BC8DF506-0065-4C4A-9751-4EDE79F56AE9}" type="presOf" srcId="{84B84FA9-4264-4DC7-A80E-4DA1129B3FE4}" destId="{D3F7F4AC-DBFC-4AD0-B4B2-FE37400FEC36}" srcOrd="0" destOrd="0" presId="urn:microsoft.com/office/officeart/2005/8/layout/hList7#8"/>
    <dgm:cxn modelId="{0D245757-F3AC-4BD9-A44C-448B1D328551}" type="presOf" srcId="{BFE140B2-3C34-403E-96A5-8617A6CDD178}" destId="{C4E5D918-C59A-412B-A46F-A84D140C65A3}" srcOrd="1" destOrd="0" presId="urn:microsoft.com/office/officeart/2005/8/layout/hList7#8"/>
    <dgm:cxn modelId="{07EA4C19-5D3C-4E3A-AD65-23746F737384}" type="presParOf" srcId="{9E288D70-F14B-4A31-AD97-84D807DD9203}" destId="{7D62C395-65FD-4A09-B009-EE2FA33CD408}" srcOrd="0" destOrd="0" presId="urn:microsoft.com/office/officeart/2005/8/layout/hList7#8"/>
    <dgm:cxn modelId="{27874ACD-7DC7-4DD8-8913-7CAF3F9A4770}" type="presParOf" srcId="{9E288D70-F14B-4A31-AD97-84D807DD9203}" destId="{4298A81A-A453-4CE1-8D04-59DB255FB5ED}" srcOrd="1" destOrd="0" presId="urn:microsoft.com/office/officeart/2005/8/layout/hList7#8"/>
    <dgm:cxn modelId="{223DF8A2-3389-4583-9656-C5F12261822D}" type="presParOf" srcId="{4298A81A-A453-4CE1-8D04-59DB255FB5ED}" destId="{1967A46C-37D5-47D3-B9C3-EA51640E9AC3}" srcOrd="0" destOrd="0" presId="urn:microsoft.com/office/officeart/2005/8/layout/hList7#8"/>
    <dgm:cxn modelId="{9A40E327-9BC5-496D-8BAF-BFC79E9D4673}" type="presParOf" srcId="{1967A46C-37D5-47D3-B9C3-EA51640E9AC3}" destId="{5B208521-6C8C-40EF-BF34-D5AEEF3EAF43}" srcOrd="0" destOrd="0" presId="urn:microsoft.com/office/officeart/2005/8/layout/hList7#8"/>
    <dgm:cxn modelId="{C9232ED0-7DAD-4396-8625-76F1DD6CBB35}" type="presParOf" srcId="{1967A46C-37D5-47D3-B9C3-EA51640E9AC3}" destId="{C4E5D918-C59A-412B-A46F-A84D140C65A3}" srcOrd="1" destOrd="0" presId="urn:microsoft.com/office/officeart/2005/8/layout/hList7#8"/>
    <dgm:cxn modelId="{CA884214-8A2E-4C87-9993-66E94C89080E}" type="presParOf" srcId="{1967A46C-37D5-47D3-B9C3-EA51640E9AC3}" destId="{DF571219-2ED8-473D-948F-4E3FB6898768}" srcOrd="2" destOrd="0" presId="urn:microsoft.com/office/officeart/2005/8/layout/hList7#8"/>
    <dgm:cxn modelId="{FEE72ABC-9774-451E-9568-163D886EB2A5}" type="presParOf" srcId="{1967A46C-37D5-47D3-B9C3-EA51640E9AC3}" destId="{08A28E65-031D-4AFD-83E8-A2800998C4D1}" srcOrd="3" destOrd="0" presId="urn:microsoft.com/office/officeart/2005/8/layout/hList7#8"/>
    <dgm:cxn modelId="{F5D9105F-F77A-425E-9E35-505B6727E48E}" type="presParOf" srcId="{4298A81A-A453-4CE1-8D04-59DB255FB5ED}" destId="{7F6E1EC8-2051-4005-B18C-B71CBB5A1F5E}" srcOrd="1" destOrd="0" presId="urn:microsoft.com/office/officeart/2005/8/layout/hList7#8"/>
    <dgm:cxn modelId="{6FF58DB8-960A-40C0-A78E-1E42CCF50D93}" type="presParOf" srcId="{4298A81A-A453-4CE1-8D04-59DB255FB5ED}" destId="{F1234D9A-950E-498B-A901-892C4B96AE36}" srcOrd="2" destOrd="0" presId="urn:microsoft.com/office/officeart/2005/8/layout/hList7#8"/>
    <dgm:cxn modelId="{B3AE0A25-0B83-4E2D-A00E-28DED78C3072}" type="presParOf" srcId="{F1234D9A-950E-498B-A901-892C4B96AE36}" destId="{D3F7F4AC-DBFC-4AD0-B4B2-FE37400FEC36}" srcOrd="0" destOrd="0" presId="urn:microsoft.com/office/officeart/2005/8/layout/hList7#8"/>
    <dgm:cxn modelId="{0C362ADE-BD77-47CA-9043-CD85E0F32D47}" type="presParOf" srcId="{F1234D9A-950E-498B-A901-892C4B96AE36}" destId="{B72DEEF1-CE5E-47A5-BDEA-0EDC7597F8B3}" srcOrd="1" destOrd="0" presId="urn:microsoft.com/office/officeart/2005/8/layout/hList7#8"/>
    <dgm:cxn modelId="{5EEEDE65-A5F3-4550-BFB7-E911C96AEA66}" type="presParOf" srcId="{F1234D9A-950E-498B-A901-892C4B96AE36}" destId="{14A211F7-3AA2-4775-8A53-C570B25E91AC}" srcOrd="2" destOrd="0" presId="urn:microsoft.com/office/officeart/2005/8/layout/hList7#8"/>
    <dgm:cxn modelId="{F2CDEC5F-2419-4505-A611-88EC3061B7F5}" type="presParOf" srcId="{F1234D9A-950E-498B-A901-892C4B96AE36}" destId="{F9A6F9B5-AA5C-47AB-A692-4FB07D9E9E8F}" srcOrd="3" destOrd="0" presId="urn:microsoft.com/office/officeart/2005/8/layout/hList7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ECC5B-BEA1-4893-91A4-BF2EBF9B6AD1}">
      <dsp:nvSpPr>
        <dsp:cNvPr id="0" name=""/>
        <dsp:cNvSpPr/>
      </dsp:nvSpPr>
      <dsp:spPr>
        <a:xfrm>
          <a:off x="3333448" y="2259488"/>
          <a:ext cx="1881822" cy="18818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chemeClr val="bg1"/>
              </a:solidFill>
            </a:rPr>
            <a:t>CTE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chemeClr val="bg1"/>
              </a:solidFill>
            </a:rPr>
            <a:t>Electives</a:t>
          </a:r>
          <a:endParaRPr lang="en-US" sz="1800" b="1" i="1" kern="1200" dirty="0">
            <a:solidFill>
              <a:schemeClr val="bg1"/>
            </a:solidFill>
          </a:endParaRPr>
        </a:p>
      </dsp:txBody>
      <dsp:txXfrm>
        <a:off x="3609034" y="2535074"/>
        <a:ext cx="1330650" cy="1330650"/>
      </dsp:txXfrm>
    </dsp:sp>
    <dsp:sp modelId="{739DE35F-C0B8-43BC-A03D-2DBEB8FC8BB9}">
      <dsp:nvSpPr>
        <dsp:cNvPr id="0" name=""/>
        <dsp:cNvSpPr/>
      </dsp:nvSpPr>
      <dsp:spPr>
        <a:xfrm rot="16216358">
          <a:off x="4089717" y="1637617"/>
          <a:ext cx="381562" cy="5454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i="1" kern="1200" dirty="0">
            <a:solidFill>
              <a:schemeClr val="bg1"/>
            </a:solidFill>
          </a:endParaRPr>
        </a:p>
      </dsp:txBody>
      <dsp:txXfrm>
        <a:off x="4146679" y="1803939"/>
        <a:ext cx="267093" cy="327264"/>
      </dsp:txXfrm>
    </dsp:sp>
    <dsp:sp modelId="{329144C6-360A-4A9C-B26B-60C95D06F0C9}">
      <dsp:nvSpPr>
        <dsp:cNvPr id="0" name=""/>
        <dsp:cNvSpPr/>
      </dsp:nvSpPr>
      <dsp:spPr>
        <a:xfrm>
          <a:off x="3491944" y="-48606"/>
          <a:ext cx="1588194" cy="15881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chemeClr val="bg1"/>
              </a:solidFill>
              <a:latin typeface="+mn-lt"/>
            </a:rPr>
            <a:t>Sciences</a:t>
          </a:r>
          <a:endParaRPr lang="en-US" sz="1400" b="1" i="1" kern="1200" dirty="0">
            <a:solidFill>
              <a:schemeClr val="bg1"/>
            </a:solidFill>
            <a:latin typeface="+mn-lt"/>
          </a:endParaRPr>
        </a:p>
      </dsp:txBody>
      <dsp:txXfrm>
        <a:off x="3724530" y="183980"/>
        <a:ext cx="1123022" cy="1123022"/>
      </dsp:txXfrm>
    </dsp:sp>
    <dsp:sp modelId="{F00FCC16-D1C2-44E0-9E5D-1F12D765F723}">
      <dsp:nvSpPr>
        <dsp:cNvPr id="0" name=""/>
        <dsp:cNvSpPr/>
      </dsp:nvSpPr>
      <dsp:spPr>
        <a:xfrm rot="19367384">
          <a:off x="5214659" y="1896855"/>
          <a:ext cx="834513" cy="5454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i="1" kern="1200" dirty="0">
            <a:solidFill>
              <a:schemeClr val="bg1"/>
            </a:solidFill>
          </a:endParaRPr>
        </a:p>
      </dsp:txBody>
      <dsp:txXfrm>
        <a:off x="5231315" y="2055421"/>
        <a:ext cx="670881" cy="327264"/>
      </dsp:txXfrm>
    </dsp:sp>
    <dsp:sp modelId="{D47BEF46-A61B-4474-9D73-8EB9C43D6062}">
      <dsp:nvSpPr>
        <dsp:cNvPr id="0" name=""/>
        <dsp:cNvSpPr/>
      </dsp:nvSpPr>
      <dsp:spPr>
        <a:xfrm>
          <a:off x="6116068" y="404872"/>
          <a:ext cx="1588194" cy="158819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chemeClr val="bg1"/>
              </a:solidFill>
            </a:rPr>
            <a:t>The World of Business</a:t>
          </a:r>
          <a:endParaRPr lang="en-US" sz="1400" b="1" i="1" kern="1200" dirty="0">
            <a:solidFill>
              <a:schemeClr val="bg1"/>
            </a:solidFill>
          </a:endParaRPr>
        </a:p>
      </dsp:txBody>
      <dsp:txXfrm>
        <a:off x="6348654" y="637458"/>
        <a:ext cx="1123022" cy="1123022"/>
      </dsp:txXfrm>
    </dsp:sp>
    <dsp:sp modelId="{0627A285-1400-4BDF-BE0B-84CC8EC351A7}">
      <dsp:nvSpPr>
        <dsp:cNvPr id="0" name=""/>
        <dsp:cNvSpPr/>
      </dsp:nvSpPr>
      <dsp:spPr>
        <a:xfrm>
          <a:off x="5438896" y="2927679"/>
          <a:ext cx="538733" cy="5454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i="1" kern="1200" dirty="0">
            <a:solidFill>
              <a:schemeClr val="bg1"/>
            </a:solidFill>
          </a:endParaRPr>
        </a:p>
      </dsp:txBody>
      <dsp:txXfrm>
        <a:off x="5438896" y="3036767"/>
        <a:ext cx="377113" cy="327264"/>
      </dsp:txXfrm>
    </dsp:sp>
    <dsp:sp modelId="{25F8284D-B1C2-46E1-87E4-31E63E7F8CA5}">
      <dsp:nvSpPr>
        <dsp:cNvPr id="0" name=""/>
        <dsp:cNvSpPr/>
      </dsp:nvSpPr>
      <dsp:spPr>
        <a:xfrm>
          <a:off x="6231749" y="2369131"/>
          <a:ext cx="1737354" cy="166253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chemeClr val="bg1"/>
              </a:solidFill>
            </a:rPr>
            <a:t>Family &amp; Consumer Science</a:t>
          </a:r>
          <a:endParaRPr lang="en-US" sz="1400" b="1" i="1" kern="1200" dirty="0">
            <a:solidFill>
              <a:schemeClr val="bg1"/>
            </a:solidFill>
          </a:endParaRPr>
        </a:p>
      </dsp:txBody>
      <dsp:txXfrm>
        <a:off x="6486179" y="2612604"/>
        <a:ext cx="1228494" cy="1175590"/>
      </dsp:txXfrm>
    </dsp:sp>
    <dsp:sp modelId="{06722B64-8111-47BA-AF3C-90684984A615}">
      <dsp:nvSpPr>
        <dsp:cNvPr id="0" name=""/>
        <dsp:cNvSpPr/>
      </dsp:nvSpPr>
      <dsp:spPr>
        <a:xfrm rot="2621970">
          <a:off x="5072196" y="4037777"/>
          <a:ext cx="727669" cy="5454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i="1" kern="1200" dirty="0">
            <a:solidFill>
              <a:schemeClr val="bg1"/>
            </a:solidFill>
          </a:endParaRPr>
        </a:p>
      </dsp:txBody>
      <dsp:txXfrm>
        <a:off x="5094861" y="4090340"/>
        <a:ext cx="564037" cy="327264"/>
      </dsp:txXfrm>
    </dsp:sp>
    <dsp:sp modelId="{010674E1-2FB4-413F-8F3D-CED125E710B9}">
      <dsp:nvSpPr>
        <dsp:cNvPr id="0" name=""/>
        <dsp:cNvSpPr/>
      </dsp:nvSpPr>
      <dsp:spPr>
        <a:xfrm>
          <a:off x="5661344" y="4554448"/>
          <a:ext cx="1878011" cy="173735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chemeClr val="bg1"/>
              </a:solidFill>
            </a:rPr>
            <a:t>Art &amp; Communication</a:t>
          </a:r>
          <a:endParaRPr lang="en-US" sz="1400" b="1" i="1" kern="1200" dirty="0">
            <a:solidFill>
              <a:schemeClr val="bg1"/>
            </a:solidFill>
          </a:endParaRPr>
        </a:p>
      </dsp:txBody>
      <dsp:txXfrm>
        <a:off x="5936372" y="4808878"/>
        <a:ext cx="1327955" cy="1228494"/>
      </dsp:txXfrm>
    </dsp:sp>
    <dsp:sp modelId="{7B3D1061-C1DD-4CA1-B63F-C0BC22EFD560}">
      <dsp:nvSpPr>
        <dsp:cNvPr id="0" name=""/>
        <dsp:cNvSpPr/>
      </dsp:nvSpPr>
      <dsp:spPr>
        <a:xfrm rot="5400000">
          <a:off x="4083586" y="4217742"/>
          <a:ext cx="381547" cy="5454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i="1" kern="1200" dirty="0">
            <a:solidFill>
              <a:schemeClr val="bg1"/>
            </a:solidFill>
          </a:endParaRPr>
        </a:p>
      </dsp:txBody>
      <dsp:txXfrm>
        <a:off x="4140818" y="4269598"/>
        <a:ext cx="267083" cy="327264"/>
      </dsp:txXfrm>
    </dsp:sp>
    <dsp:sp modelId="{22DFA7C9-D75F-46BF-B5AD-7BEF1C89FA1A}">
      <dsp:nvSpPr>
        <dsp:cNvPr id="0" name=""/>
        <dsp:cNvSpPr/>
      </dsp:nvSpPr>
      <dsp:spPr>
        <a:xfrm>
          <a:off x="3424560" y="4861212"/>
          <a:ext cx="1699599" cy="158819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chemeClr val="bg1"/>
              </a:solidFill>
              <a:latin typeface="+mn-lt"/>
            </a:rPr>
            <a:t>Manufacturing</a:t>
          </a:r>
          <a:endParaRPr lang="en-US" sz="1400" b="1" i="1" kern="1200" dirty="0">
            <a:solidFill>
              <a:schemeClr val="bg1"/>
            </a:solidFill>
            <a:latin typeface="+mn-lt"/>
          </a:endParaRPr>
        </a:p>
      </dsp:txBody>
      <dsp:txXfrm>
        <a:off x="3673461" y="5093798"/>
        <a:ext cx="1201797" cy="1123022"/>
      </dsp:txXfrm>
    </dsp:sp>
    <dsp:sp modelId="{AB567E33-F042-49B9-8D9B-176676EFCA31}">
      <dsp:nvSpPr>
        <dsp:cNvPr id="0" name=""/>
        <dsp:cNvSpPr/>
      </dsp:nvSpPr>
      <dsp:spPr>
        <a:xfrm rot="8471803">
          <a:off x="2492078" y="4013169"/>
          <a:ext cx="864724" cy="5454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i="1" kern="1200" dirty="0">
            <a:solidFill>
              <a:schemeClr val="bg1"/>
            </a:solidFill>
          </a:endParaRPr>
        </a:p>
      </dsp:txBody>
      <dsp:txXfrm rot="10800000">
        <a:off x="2637653" y="4070987"/>
        <a:ext cx="701092" cy="327264"/>
      </dsp:txXfrm>
    </dsp:sp>
    <dsp:sp modelId="{26A93DF4-E5CE-4627-9C50-D0DE4920567D}">
      <dsp:nvSpPr>
        <dsp:cNvPr id="0" name=""/>
        <dsp:cNvSpPr/>
      </dsp:nvSpPr>
      <dsp:spPr>
        <a:xfrm>
          <a:off x="856691" y="4515954"/>
          <a:ext cx="1588194" cy="15881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chemeClr val="bg1"/>
              </a:solidFill>
            </a:rPr>
            <a:t>Entrepreneur</a:t>
          </a:r>
          <a:endParaRPr lang="en-US" sz="1400" b="1" i="1" kern="1200" dirty="0">
            <a:solidFill>
              <a:schemeClr val="bg1"/>
            </a:solidFill>
          </a:endParaRPr>
        </a:p>
      </dsp:txBody>
      <dsp:txXfrm>
        <a:off x="1089277" y="4748540"/>
        <a:ext cx="1123022" cy="1123022"/>
      </dsp:txXfrm>
    </dsp:sp>
    <dsp:sp modelId="{71EB99FC-C14B-4210-A6FD-3CF0848AC6F5}">
      <dsp:nvSpPr>
        <dsp:cNvPr id="0" name=""/>
        <dsp:cNvSpPr/>
      </dsp:nvSpPr>
      <dsp:spPr>
        <a:xfrm rot="10760580">
          <a:off x="2535485" y="2944386"/>
          <a:ext cx="563961" cy="5454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i="1" kern="1200" dirty="0">
            <a:solidFill>
              <a:schemeClr val="bg1"/>
            </a:solidFill>
          </a:endParaRPr>
        </a:p>
      </dsp:txBody>
      <dsp:txXfrm rot="10800000">
        <a:off x="2699112" y="3052536"/>
        <a:ext cx="400329" cy="327264"/>
      </dsp:txXfrm>
    </dsp:sp>
    <dsp:sp modelId="{7916BD0C-D841-47FA-9905-D1B627D70D52}">
      <dsp:nvSpPr>
        <dsp:cNvPr id="0" name=""/>
        <dsp:cNvSpPr/>
      </dsp:nvSpPr>
      <dsp:spPr>
        <a:xfrm>
          <a:off x="681359" y="2438398"/>
          <a:ext cx="1588194" cy="158819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chemeClr val="bg1"/>
              </a:solidFill>
            </a:rPr>
            <a:t>The World of Work</a:t>
          </a:r>
          <a:endParaRPr lang="en-US" sz="1400" b="1" i="1" kern="1200" dirty="0">
            <a:solidFill>
              <a:schemeClr val="bg1"/>
            </a:solidFill>
          </a:endParaRPr>
        </a:p>
      </dsp:txBody>
      <dsp:txXfrm>
        <a:off x="913945" y="2670984"/>
        <a:ext cx="1123022" cy="1123022"/>
      </dsp:txXfrm>
    </dsp:sp>
    <dsp:sp modelId="{98C07B78-7DC1-4790-A861-AC403F48B23B}">
      <dsp:nvSpPr>
        <dsp:cNvPr id="0" name=""/>
        <dsp:cNvSpPr/>
      </dsp:nvSpPr>
      <dsp:spPr>
        <a:xfrm rot="13168940">
          <a:off x="2518001" y="1832520"/>
          <a:ext cx="853977" cy="5454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i="1" kern="1200" dirty="0">
            <a:solidFill>
              <a:schemeClr val="bg1"/>
            </a:solidFill>
          </a:endParaRPr>
        </a:p>
      </dsp:txBody>
      <dsp:txXfrm rot="10800000">
        <a:off x="2662964" y="1993630"/>
        <a:ext cx="690345" cy="327264"/>
      </dsp:txXfrm>
    </dsp:sp>
    <dsp:sp modelId="{1386947A-554E-42B4-87C6-3141C0602B17}">
      <dsp:nvSpPr>
        <dsp:cNvPr id="0" name=""/>
        <dsp:cNvSpPr/>
      </dsp:nvSpPr>
      <dsp:spPr>
        <a:xfrm>
          <a:off x="897528" y="278599"/>
          <a:ext cx="1588194" cy="15881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chemeClr val="bg1"/>
              </a:solidFill>
            </a:rPr>
            <a:t>Computer Technology</a:t>
          </a:r>
          <a:endParaRPr lang="en-US" sz="1400" b="1" i="1" kern="1200" dirty="0">
            <a:solidFill>
              <a:schemeClr val="bg1"/>
            </a:solidFill>
          </a:endParaRPr>
        </a:p>
      </dsp:txBody>
      <dsp:txXfrm>
        <a:off x="1130114" y="511185"/>
        <a:ext cx="1123022" cy="1123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6871A-63AA-4CE7-9AD5-D95447073479}">
      <dsp:nvSpPr>
        <dsp:cNvPr id="0" name=""/>
        <dsp:cNvSpPr/>
      </dsp:nvSpPr>
      <dsp:spPr>
        <a:xfrm>
          <a:off x="1439" y="0"/>
          <a:ext cx="2240235" cy="411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Accounting</a:t>
          </a:r>
          <a:endParaRPr lang="en-US" sz="3000" b="1" kern="1200" dirty="0"/>
        </a:p>
      </dsp:txBody>
      <dsp:txXfrm>
        <a:off x="1439" y="1645920"/>
        <a:ext cx="2240235" cy="1645920"/>
      </dsp:txXfrm>
    </dsp:sp>
    <dsp:sp modelId="{E0044484-EE3A-49E6-80D6-6AAD19DBF573}">
      <dsp:nvSpPr>
        <dsp:cNvPr id="0" name=""/>
        <dsp:cNvSpPr/>
      </dsp:nvSpPr>
      <dsp:spPr>
        <a:xfrm>
          <a:off x="436443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23BEA-0444-48D3-8B4E-BB4145D5EB11}">
      <dsp:nvSpPr>
        <dsp:cNvPr id="0" name=""/>
        <dsp:cNvSpPr/>
      </dsp:nvSpPr>
      <dsp:spPr>
        <a:xfrm>
          <a:off x="2308882" y="0"/>
          <a:ext cx="2240235" cy="411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Financial Literacy</a:t>
          </a:r>
          <a:endParaRPr lang="en-US" sz="3000" b="1" kern="1200" dirty="0"/>
        </a:p>
      </dsp:txBody>
      <dsp:txXfrm>
        <a:off x="2308882" y="1645920"/>
        <a:ext cx="2240235" cy="1645920"/>
      </dsp:txXfrm>
    </dsp:sp>
    <dsp:sp modelId="{AF97DBFD-EED3-40A9-8E3A-D64D8AEB45D0}">
      <dsp:nvSpPr>
        <dsp:cNvPr id="0" name=""/>
        <dsp:cNvSpPr/>
      </dsp:nvSpPr>
      <dsp:spPr>
        <a:xfrm>
          <a:off x="2743885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5F8E5-0611-40C7-BDA3-23667ED8FFF0}">
      <dsp:nvSpPr>
        <dsp:cNvPr id="0" name=""/>
        <dsp:cNvSpPr/>
      </dsp:nvSpPr>
      <dsp:spPr>
        <a:xfrm>
          <a:off x="4616324" y="0"/>
          <a:ext cx="2240235" cy="41148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Marketing</a:t>
          </a:r>
          <a:endParaRPr lang="en-US" sz="3000" b="1" kern="1200" dirty="0"/>
        </a:p>
      </dsp:txBody>
      <dsp:txXfrm>
        <a:off x="4616324" y="1645920"/>
        <a:ext cx="2240235" cy="1645920"/>
      </dsp:txXfrm>
    </dsp:sp>
    <dsp:sp modelId="{B5FD9F09-8471-4BE8-8690-8933BDD7865D}">
      <dsp:nvSpPr>
        <dsp:cNvPr id="0" name=""/>
        <dsp:cNvSpPr/>
      </dsp:nvSpPr>
      <dsp:spPr>
        <a:xfrm>
          <a:off x="5051328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2C395-65FD-4A09-B009-EE2FA33CD408}">
      <dsp:nvSpPr>
        <dsp:cNvPr id="0" name=""/>
        <dsp:cNvSpPr/>
      </dsp:nvSpPr>
      <dsp:spPr>
        <a:xfrm>
          <a:off x="274319" y="3291840"/>
          <a:ext cx="6309360" cy="617220"/>
        </a:xfrm>
        <a:prstGeom prst="leftRightArrow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6871A-63AA-4CE7-9AD5-D95447073479}">
      <dsp:nvSpPr>
        <dsp:cNvPr id="0" name=""/>
        <dsp:cNvSpPr/>
      </dsp:nvSpPr>
      <dsp:spPr>
        <a:xfrm>
          <a:off x="1439" y="0"/>
          <a:ext cx="2240235" cy="41148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Foods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I &amp; II</a:t>
          </a:r>
          <a:endParaRPr lang="en-US" sz="2600" b="1" kern="1200" dirty="0"/>
        </a:p>
      </dsp:txBody>
      <dsp:txXfrm>
        <a:off x="1439" y="1645920"/>
        <a:ext cx="2240235" cy="1645920"/>
      </dsp:txXfrm>
    </dsp:sp>
    <dsp:sp modelId="{E0044484-EE3A-49E6-80D6-6AAD19DBF573}">
      <dsp:nvSpPr>
        <dsp:cNvPr id="0" name=""/>
        <dsp:cNvSpPr/>
      </dsp:nvSpPr>
      <dsp:spPr>
        <a:xfrm>
          <a:off x="436443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23BEA-0444-48D3-8B4E-BB4145D5EB11}">
      <dsp:nvSpPr>
        <dsp:cNvPr id="0" name=""/>
        <dsp:cNvSpPr/>
      </dsp:nvSpPr>
      <dsp:spPr>
        <a:xfrm>
          <a:off x="2308882" y="0"/>
          <a:ext cx="2240235" cy="41148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Interior Design</a:t>
          </a:r>
          <a:endParaRPr lang="en-US" sz="2600" b="1" kern="1200" dirty="0"/>
        </a:p>
      </dsp:txBody>
      <dsp:txXfrm>
        <a:off x="2308882" y="1645920"/>
        <a:ext cx="2240235" cy="1645920"/>
      </dsp:txXfrm>
    </dsp:sp>
    <dsp:sp modelId="{AF97DBFD-EED3-40A9-8E3A-D64D8AEB45D0}">
      <dsp:nvSpPr>
        <dsp:cNvPr id="0" name=""/>
        <dsp:cNvSpPr/>
      </dsp:nvSpPr>
      <dsp:spPr>
        <a:xfrm>
          <a:off x="2743885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4AE87-C191-45E6-AA8D-C54839B10393}">
      <dsp:nvSpPr>
        <dsp:cNvPr id="0" name=""/>
        <dsp:cNvSpPr/>
      </dsp:nvSpPr>
      <dsp:spPr>
        <a:xfrm>
          <a:off x="4616324" y="0"/>
          <a:ext cx="2240235" cy="411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Child Development</a:t>
          </a:r>
          <a:endParaRPr lang="en-US" sz="2600" b="1" kern="1200" dirty="0"/>
        </a:p>
      </dsp:txBody>
      <dsp:txXfrm>
        <a:off x="4616324" y="1645920"/>
        <a:ext cx="2240235" cy="1645920"/>
      </dsp:txXfrm>
    </dsp:sp>
    <dsp:sp modelId="{31819611-99A7-43FD-8058-07FEE00D6B71}">
      <dsp:nvSpPr>
        <dsp:cNvPr id="0" name=""/>
        <dsp:cNvSpPr/>
      </dsp:nvSpPr>
      <dsp:spPr>
        <a:xfrm>
          <a:off x="5051328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2C395-65FD-4A09-B009-EE2FA33CD408}">
      <dsp:nvSpPr>
        <dsp:cNvPr id="0" name=""/>
        <dsp:cNvSpPr/>
      </dsp:nvSpPr>
      <dsp:spPr>
        <a:xfrm>
          <a:off x="274319" y="3291840"/>
          <a:ext cx="6309360" cy="617220"/>
        </a:xfrm>
        <a:prstGeom prst="leftRightArrow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F428B-29C7-4383-B658-77E8B90FC9FD}">
      <dsp:nvSpPr>
        <dsp:cNvPr id="0" name=""/>
        <dsp:cNvSpPr/>
      </dsp:nvSpPr>
      <dsp:spPr>
        <a:xfrm>
          <a:off x="1439" y="0"/>
          <a:ext cx="2240235" cy="41148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APP Creation Software Development</a:t>
          </a:r>
          <a:endParaRPr lang="en-US" sz="2600" b="1" kern="1200" dirty="0"/>
        </a:p>
      </dsp:txBody>
      <dsp:txXfrm>
        <a:off x="1439" y="1645920"/>
        <a:ext cx="2240235" cy="1645920"/>
      </dsp:txXfrm>
    </dsp:sp>
    <dsp:sp modelId="{2F9D5679-37D8-47F2-B1F2-59A77A9D607B}">
      <dsp:nvSpPr>
        <dsp:cNvPr id="0" name=""/>
        <dsp:cNvSpPr/>
      </dsp:nvSpPr>
      <dsp:spPr>
        <a:xfrm>
          <a:off x="436443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4F084-B425-4702-A687-8CCAB9714C08}">
      <dsp:nvSpPr>
        <dsp:cNvPr id="0" name=""/>
        <dsp:cNvSpPr/>
      </dsp:nvSpPr>
      <dsp:spPr>
        <a:xfrm>
          <a:off x="2308882" y="0"/>
          <a:ext cx="2240235" cy="411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Video Game Design</a:t>
          </a:r>
          <a:endParaRPr lang="en-US" sz="2600" b="1" kern="1200" dirty="0"/>
        </a:p>
      </dsp:txBody>
      <dsp:txXfrm>
        <a:off x="2308882" y="1645920"/>
        <a:ext cx="2240235" cy="1645920"/>
      </dsp:txXfrm>
    </dsp:sp>
    <dsp:sp modelId="{D32B3CD1-B8B8-4CCC-9BEA-B30421BD83D4}">
      <dsp:nvSpPr>
        <dsp:cNvPr id="0" name=""/>
        <dsp:cNvSpPr/>
      </dsp:nvSpPr>
      <dsp:spPr>
        <a:xfrm>
          <a:off x="2743885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BD3C2-A33C-4376-8FD9-20C38D3278BC}">
      <dsp:nvSpPr>
        <dsp:cNvPr id="0" name=""/>
        <dsp:cNvSpPr/>
      </dsp:nvSpPr>
      <dsp:spPr>
        <a:xfrm>
          <a:off x="4616324" y="0"/>
          <a:ext cx="2240235" cy="411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Video Game Animation</a:t>
          </a:r>
          <a:endParaRPr lang="en-US" sz="2600" b="1" kern="1200" dirty="0"/>
        </a:p>
      </dsp:txBody>
      <dsp:txXfrm>
        <a:off x="4616324" y="1645920"/>
        <a:ext cx="2240235" cy="1645920"/>
      </dsp:txXfrm>
    </dsp:sp>
    <dsp:sp modelId="{C3933B90-6E0A-4539-8A6E-0034A629CF70}">
      <dsp:nvSpPr>
        <dsp:cNvPr id="0" name=""/>
        <dsp:cNvSpPr/>
      </dsp:nvSpPr>
      <dsp:spPr>
        <a:xfrm>
          <a:off x="5051328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2C395-65FD-4A09-B009-EE2FA33CD408}">
      <dsp:nvSpPr>
        <dsp:cNvPr id="0" name=""/>
        <dsp:cNvSpPr/>
      </dsp:nvSpPr>
      <dsp:spPr>
        <a:xfrm>
          <a:off x="274319" y="3291840"/>
          <a:ext cx="6309360" cy="617220"/>
        </a:xfrm>
        <a:prstGeom prst="leftRightArrow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D136C-6257-4A79-84F1-A3065E404CFB}">
      <dsp:nvSpPr>
        <dsp:cNvPr id="0" name=""/>
        <dsp:cNvSpPr/>
      </dsp:nvSpPr>
      <dsp:spPr>
        <a:xfrm>
          <a:off x="1439" y="0"/>
          <a:ext cx="2240235" cy="411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Art &amp; Advanced Art</a:t>
          </a:r>
          <a:endParaRPr lang="en-US" sz="2900" b="1" kern="1200" dirty="0"/>
        </a:p>
      </dsp:txBody>
      <dsp:txXfrm>
        <a:off x="1439" y="1645920"/>
        <a:ext cx="2240235" cy="1645920"/>
      </dsp:txXfrm>
    </dsp:sp>
    <dsp:sp modelId="{B7AE737A-87E6-4A25-93AF-C0C659A10418}">
      <dsp:nvSpPr>
        <dsp:cNvPr id="0" name=""/>
        <dsp:cNvSpPr/>
      </dsp:nvSpPr>
      <dsp:spPr>
        <a:xfrm>
          <a:off x="436443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6B49C-6DE9-4632-B082-693C1DDD41C7}">
      <dsp:nvSpPr>
        <dsp:cNvPr id="0" name=""/>
        <dsp:cNvSpPr/>
      </dsp:nvSpPr>
      <dsp:spPr>
        <a:xfrm>
          <a:off x="2308882" y="0"/>
          <a:ext cx="2240235" cy="411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Yearbook</a:t>
          </a:r>
          <a:endParaRPr lang="en-US" sz="2900" b="1" kern="1200" dirty="0"/>
        </a:p>
      </dsp:txBody>
      <dsp:txXfrm>
        <a:off x="2308882" y="1645920"/>
        <a:ext cx="2240235" cy="1645920"/>
      </dsp:txXfrm>
    </dsp:sp>
    <dsp:sp modelId="{3B6C8174-0029-43BE-B22B-FEC0656ED740}">
      <dsp:nvSpPr>
        <dsp:cNvPr id="0" name=""/>
        <dsp:cNvSpPr/>
      </dsp:nvSpPr>
      <dsp:spPr>
        <a:xfrm>
          <a:off x="2743885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0B8D6-9CA6-4CF4-A125-67022A9BD5DF}">
      <dsp:nvSpPr>
        <dsp:cNvPr id="0" name=""/>
        <dsp:cNvSpPr/>
      </dsp:nvSpPr>
      <dsp:spPr>
        <a:xfrm>
          <a:off x="4616324" y="0"/>
          <a:ext cx="2240235" cy="41148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Digital Media</a:t>
          </a:r>
          <a:endParaRPr lang="en-US" sz="2900" b="1" kern="1200" dirty="0"/>
        </a:p>
      </dsp:txBody>
      <dsp:txXfrm>
        <a:off x="4616324" y="1645920"/>
        <a:ext cx="2240235" cy="1645920"/>
      </dsp:txXfrm>
    </dsp:sp>
    <dsp:sp modelId="{84373D34-82FB-4531-B3CF-97727F961379}">
      <dsp:nvSpPr>
        <dsp:cNvPr id="0" name=""/>
        <dsp:cNvSpPr/>
      </dsp:nvSpPr>
      <dsp:spPr>
        <a:xfrm>
          <a:off x="5051328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2C395-65FD-4A09-B009-EE2FA33CD408}">
      <dsp:nvSpPr>
        <dsp:cNvPr id="0" name=""/>
        <dsp:cNvSpPr/>
      </dsp:nvSpPr>
      <dsp:spPr>
        <a:xfrm>
          <a:off x="274319" y="3291840"/>
          <a:ext cx="6309360" cy="617220"/>
        </a:xfrm>
        <a:prstGeom prst="leftRightArrow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9A57C-4EDC-4CF5-B586-2747C2E9A0B3}">
      <dsp:nvSpPr>
        <dsp:cNvPr id="0" name=""/>
        <dsp:cNvSpPr/>
      </dsp:nvSpPr>
      <dsp:spPr>
        <a:xfrm>
          <a:off x="1439" y="0"/>
          <a:ext cx="2240235" cy="41148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Wood Shop</a:t>
          </a:r>
          <a:endParaRPr lang="en-US" sz="2200" b="1" kern="1200" dirty="0"/>
        </a:p>
      </dsp:txBody>
      <dsp:txXfrm>
        <a:off x="1439" y="1645920"/>
        <a:ext cx="2240235" cy="1645920"/>
      </dsp:txXfrm>
    </dsp:sp>
    <dsp:sp modelId="{24298480-7759-4A22-80FF-3194FC9376F1}">
      <dsp:nvSpPr>
        <dsp:cNvPr id="0" name=""/>
        <dsp:cNvSpPr/>
      </dsp:nvSpPr>
      <dsp:spPr>
        <a:xfrm>
          <a:off x="436443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57450-E028-4BB9-8606-493F8F596EE3}">
      <dsp:nvSpPr>
        <dsp:cNvPr id="0" name=""/>
        <dsp:cNvSpPr/>
      </dsp:nvSpPr>
      <dsp:spPr>
        <a:xfrm>
          <a:off x="2308882" y="0"/>
          <a:ext cx="2240235" cy="411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Metal Shop &amp; Metal Art</a:t>
          </a:r>
          <a:endParaRPr lang="en-US" sz="2200" b="1" kern="1200" dirty="0"/>
        </a:p>
      </dsp:txBody>
      <dsp:txXfrm>
        <a:off x="2308882" y="1645920"/>
        <a:ext cx="2240235" cy="1645920"/>
      </dsp:txXfrm>
    </dsp:sp>
    <dsp:sp modelId="{08800A25-676E-4A65-915D-9F8E60567B0E}">
      <dsp:nvSpPr>
        <dsp:cNvPr id="0" name=""/>
        <dsp:cNvSpPr/>
      </dsp:nvSpPr>
      <dsp:spPr>
        <a:xfrm>
          <a:off x="2743885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B1F7A-1271-4DF3-86B1-C17297EB5329}">
      <dsp:nvSpPr>
        <dsp:cNvPr id="0" name=""/>
        <dsp:cNvSpPr/>
      </dsp:nvSpPr>
      <dsp:spPr>
        <a:xfrm>
          <a:off x="4616324" y="0"/>
          <a:ext cx="2240235" cy="41148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CAM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Computer Aided Manufacturing</a:t>
          </a:r>
          <a:endParaRPr lang="en-US" sz="2200" b="1" kern="1200" dirty="0"/>
        </a:p>
      </dsp:txBody>
      <dsp:txXfrm>
        <a:off x="4616324" y="1645920"/>
        <a:ext cx="2240235" cy="1645920"/>
      </dsp:txXfrm>
    </dsp:sp>
    <dsp:sp modelId="{283EA06E-FB83-4CC3-A8FD-D10688D4C9D0}">
      <dsp:nvSpPr>
        <dsp:cNvPr id="0" name=""/>
        <dsp:cNvSpPr/>
      </dsp:nvSpPr>
      <dsp:spPr>
        <a:xfrm>
          <a:off x="5051328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2C395-65FD-4A09-B009-EE2FA33CD408}">
      <dsp:nvSpPr>
        <dsp:cNvPr id="0" name=""/>
        <dsp:cNvSpPr/>
      </dsp:nvSpPr>
      <dsp:spPr>
        <a:xfrm>
          <a:off x="274319" y="3291840"/>
          <a:ext cx="6309360" cy="617220"/>
        </a:xfrm>
        <a:prstGeom prst="leftRightArrow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3910E-9CFF-4742-A3B3-015C7401FD06}">
      <dsp:nvSpPr>
        <dsp:cNvPr id="0" name=""/>
        <dsp:cNvSpPr/>
      </dsp:nvSpPr>
      <dsp:spPr>
        <a:xfrm>
          <a:off x="1439" y="0"/>
          <a:ext cx="2240235" cy="41148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eBay Electronic Commerce</a:t>
          </a:r>
          <a:endParaRPr lang="en-US" sz="2400" b="1" kern="1200" dirty="0"/>
        </a:p>
      </dsp:txBody>
      <dsp:txXfrm>
        <a:off x="1439" y="1645920"/>
        <a:ext cx="2240235" cy="1645920"/>
      </dsp:txXfrm>
    </dsp:sp>
    <dsp:sp modelId="{AE85F2C7-A861-43E3-AF19-375DC0CAA516}">
      <dsp:nvSpPr>
        <dsp:cNvPr id="0" name=""/>
        <dsp:cNvSpPr/>
      </dsp:nvSpPr>
      <dsp:spPr>
        <a:xfrm>
          <a:off x="436443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6C48B-B442-4744-8E6A-57ECDBEF36F5}">
      <dsp:nvSpPr>
        <dsp:cNvPr id="0" name=""/>
        <dsp:cNvSpPr/>
      </dsp:nvSpPr>
      <dsp:spPr>
        <a:xfrm>
          <a:off x="2308882" y="0"/>
          <a:ext cx="2240235" cy="411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Vinyl Sign Making</a:t>
          </a:r>
          <a:endParaRPr lang="en-US" sz="2400" b="1" kern="1200" dirty="0"/>
        </a:p>
      </dsp:txBody>
      <dsp:txXfrm>
        <a:off x="2308882" y="1645920"/>
        <a:ext cx="2240235" cy="1645920"/>
      </dsp:txXfrm>
    </dsp:sp>
    <dsp:sp modelId="{39633A06-0C8F-419D-8FCB-2129D89BA92D}">
      <dsp:nvSpPr>
        <dsp:cNvPr id="0" name=""/>
        <dsp:cNvSpPr/>
      </dsp:nvSpPr>
      <dsp:spPr>
        <a:xfrm>
          <a:off x="2743885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5873F-4412-4D93-8C7A-04007619DC04}">
      <dsp:nvSpPr>
        <dsp:cNvPr id="0" name=""/>
        <dsp:cNvSpPr/>
      </dsp:nvSpPr>
      <dsp:spPr>
        <a:xfrm>
          <a:off x="4616324" y="0"/>
          <a:ext cx="2240235" cy="411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CAD  Computer Aided Drafting</a:t>
          </a:r>
          <a:endParaRPr lang="en-US" sz="2400" b="1" kern="1200" dirty="0"/>
        </a:p>
      </dsp:txBody>
      <dsp:txXfrm>
        <a:off x="4616324" y="1645920"/>
        <a:ext cx="2240235" cy="1645920"/>
      </dsp:txXfrm>
    </dsp:sp>
    <dsp:sp modelId="{E8237B9B-D42E-49E9-A5F7-7F79657F5A99}">
      <dsp:nvSpPr>
        <dsp:cNvPr id="0" name=""/>
        <dsp:cNvSpPr/>
      </dsp:nvSpPr>
      <dsp:spPr>
        <a:xfrm>
          <a:off x="5051328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2C395-65FD-4A09-B009-EE2FA33CD408}">
      <dsp:nvSpPr>
        <dsp:cNvPr id="0" name=""/>
        <dsp:cNvSpPr/>
      </dsp:nvSpPr>
      <dsp:spPr>
        <a:xfrm>
          <a:off x="274319" y="3291840"/>
          <a:ext cx="6309360" cy="617220"/>
        </a:xfrm>
        <a:prstGeom prst="leftRightArrow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ADCA0-031C-4EF2-AC83-5EE2D23480BC}">
      <dsp:nvSpPr>
        <dsp:cNvPr id="0" name=""/>
        <dsp:cNvSpPr/>
      </dsp:nvSpPr>
      <dsp:spPr>
        <a:xfrm>
          <a:off x="1439" y="0"/>
          <a:ext cx="2240235" cy="41148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Environmental Science</a:t>
          </a:r>
          <a:endParaRPr lang="en-US" sz="2400" b="1" kern="1200" dirty="0"/>
        </a:p>
      </dsp:txBody>
      <dsp:txXfrm>
        <a:off x="1439" y="1645920"/>
        <a:ext cx="2240235" cy="1645920"/>
      </dsp:txXfrm>
    </dsp:sp>
    <dsp:sp modelId="{D632945B-1CB3-4A1A-A557-230F875134F2}">
      <dsp:nvSpPr>
        <dsp:cNvPr id="0" name=""/>
        <dsp:cNvSpPr/>
      </dsp:nvSpPr>
      <dsp:spPr>
        <a:xfrm>
          <a:off x="436443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60234-ABDD-4524-956B-890A9776F4FA}">
      <dsp:nvSpPr>
        <dsp:cNvPr id="0" name=""/>
        <dsp:cNvSpPr/>
      </dsp:nvSpPr>
      <dsp:spPr>
        <a:xfrm>
          <a:off x="2308882" y="0"/>
          <a:ext cx="2240235" cy="41148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Medical Science</a:t>
          </a:r>
          <a:endParaRPr lang="en-US" sz="2400" b="1" kern="1200" dirty="0"/>
        </a:p>
      </dsp:txBody>
      <dsp:txXfrm>
        <a:off x="2308882" y="1645920"/>
        <a:ext cx="2240235" cy="1645920"/>
      </dsp:txXfrm>
    </dsp:sp>
    <dsp:sp modelId="{78C34515-B4CC-448A-853C-0DAD1C75B602}">
      <dsp:nvSpPr>
        <dsp:cNvPr id="0" name=""/>
        <dsp:cNvSpPr/>
      </dsp:nvSpPr>
      <dsp:spPr>
        <a:xfrm>
          <a:off x="2743885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BA0E5-5266-4586-838F-C0DD0D22FCB6}">
      <dsp:nvSpPr>
        <dsp:cNvPr id="0" name=""/>
        <dsp:cNvSpPr/>
      </dsp:nvSpPr>
      <dsp:spPr>
        <a:xfrm>
          <a:off x="4616324" y="0"/>
          <a:ext cx="2240235" cy="41148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Robotics</a:t>
          </a:r>
          <a:endParaRPr lang="en-US" sz="2400" b="1" kern="1200" dirty="0"/>
        </a:p>
      </dsp:txBody>
      <dsp:txXfrm>
        <a:off x="4616324" y="1645920"/>
        <a:ext cx="2240235" cy="1645920"/>
      </dsp:txXfrm>
    </dsp:sp>
    <dsp:sp modelId="{7098F851-C876-45E0-A53E-3F035C5E0425}">
      <dsp:nvSpPr>
        <dsp:cNvPr id="0" name=""/>
        <dsp:cNvSpPr/>
      </dsp:nvSpPr>
      <dsp:spPr>
        <a:xfrm>
          <a:off x="5051328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2C395-65FD-4A09-B009-EE2FA33CD408}">
      <dsp:nvSpPr>
        <dsp:cNvPr id="0" name=""/>
        <dsp:cNvSpPr/>
      </dsp:nvSpPr>
      <dsp:spPr>
        <a:xfrm>
          <a:off x="274319" y="3291840"/>
          <a:ext cx="6309360" cy="617220"/>
        </a:xfrm>
        <a:prstGeom prst="leftRightArrow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08521-6C8C-40EF-BF34-D5AEEF3EAF43}">
      <dsp:nvSpPr>
        <dsp:cNvPr id="0" name=""/>
        <dsp:cNvSpPr/>
      </dsp:nvSpPr>
      <dsp:spPr>
        <a:xfrm>
          <a:off x="2946" y="0"/>
          <a:ext cx="3375421" cy="411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Business Procedures Teaching Assistant</a:t>
          </a:r>
          <a:endParaRPr lang="en-US" sz="2900" b="1" kern="1200" dirty="0"/>
        </a:p>
      </dsp:txBody>
      <dsp:txXfrm>
        <a:off x="2946" y="1645920"/>
        <a:ext cx="3375421" cy="1645920"/>
      </dsp:txXfrm>
    </dsp:sp>
    <dsp:sp modelId="{08A28E65-031D-4AFD-83E8-A2800998C4D1}">
      <dsp:nvSpPr>
        <dsp:cNvPr id="0" name=""/>
        <dsp:cNvSpPr/>
      </dsp:nvSpPr>
      <dsp:spPr>
        <a:xfrm>
          <a:off x="1005543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7F4AC-DBFC-4AD0-B4B2-FE37400FEC36}">
      <dsp:nvSpPr>
        <dsp:cNvPr id="0" name=""/>
        <dsp:cNvSpPr/>
      </dsp:nvSpPr>
      <dsp:spPr>
        <a:xfrm>
          <a:off x="3479631" y="0"/>
          <a:ext cx="3375421" cy="411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Work Experience</a:t>
          </a:r>
          <a:endParaRPr lang="en-US" sz="2900" b="1" kern="1200" dirty="0"/>
        </a:p>
      </dsp:txBody>
      <dsp:txXfrm>
        <a:off x="3479631" y="1645920"/>
        <a:ext cx="3375421" cy="1645920"/>
      </dsp:txXfrm>
    </dsp:sp>
    <dsp:sp modelId="{F9A6F9B5-AA5C-47AB-A692-4FB07D9E9E8F}">
      <dsp:nvSpPr>
        <dsp:cNvPr id="0" name=""/>
        <dsp:cNvSpPr/>
      </dsp:nvSpPr>
      <dsp:spPr>
        <a:xfrm>
          <a:off x="4482228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2C395-65FD-4A09-B009-EE2FA33CD408}">
      <dsp:nvSpPr>
        <dsp:cNvPr id="0" name=""/>
        <dsp:cNvSpPr/>
      </dsp:nvSpPr>
      <dsp:spPr>
        <a:xfrm>
          <a:off x="274319" y="3291840"/>
          <a:ext cx="6309360" cy="617220"/>
        </a:xfrm>
        <a:prstGeom prst="leftRightArrow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4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5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#6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#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#8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5912-5AAC-452B-AD10-126B1070A936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29C6-26A0-474A-B1EA-B0F57307E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5912-5AAC-452B-AD10-126B1070A936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29C6-26A0-474A-B1EA-B0F57307E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5912-5AAC-452B-AD10-126B1070A936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29C6-26A0-474A-B1EA-B0F57307E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5912-5AAC-452B-AD10-126B1070A936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29C6-26A0-474A-B1EA-B0F57307E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5912-5AAC-452B-AD10-126B1070A936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29C6-26A0-474A-B1EA-B0F57307E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5912-5AAC-452B-AD10-126B1070A936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29C6-26A0-474A-B1EA-B0F57307E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5912-5AAC-452B-AD10-126B1070A936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29C6-26A0-474A-B1EA-B0F57307E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5912-5AAC-452B-AD10-126B1070A936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29C6-26A0-474A-B1EA-B0F57307E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5912-5AAC-452B-AD10-126B1070A936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29C6-26A0-474A-B1EA-B0F57307E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5912-5AAC-452B-AD10-126B1070A936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29C6-26A0-474A-B1EA-B0F57307E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5912-5AAC-452B-AD10-126B1070A936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29C6-26A0-474A-B1EA-B0F57307E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E5912-5AAC-452B-AD10-126B1070A936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529C6-26A0-474A-B1EA-B0F57307E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5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3.png"/><Relationship Id="rId2" Type="http://schemas.microsoft.com/office/2007/relationships/media" Target="../media/media1.wma"/><Relationship Id="rId1" Type="http://schemas.openxmlformats.org/officeDocument/2006/relationships/audio" Target="file:///C:\Users\Public\Music\Sample%20Music\Kalimba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5908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CTE </a:t>
            </a:r>
          </a:p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Career &amp; Technical Education</a:t>
            </a:r>
          </a:p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Montesano Jr-Sr High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5257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What we learn to do, we learn by doing!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6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82000" y="5867400"/>
            <a:ext cx="244475" cy="244475"/>
          </a:xfrm>
          <a:prstGeom prst="rect">
            <a:avLst/>
          </a:prstGeom>
        </p:spPr>
      </p:pic>
      <p:pic>
        <p:nvPicPr>
          <p:cNvPr id="2" name="Kalimba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5800" y="611187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06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8135712"/>
              </p:ext>
            </p:extLst>
          </p:nvPr>
        </p:nvGraphicFramePr>
        <p:xfrm>
          <a:off x="1143000" y="762000"/>
          <a:ext cx="6858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828800" y="4953000"/>
            <a:ext cx="5486400" cy="5890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cap="small" dirty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All Types of Careers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52600" y="4191000"/>
            <a:ext cx="56388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small" spc="15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CTE Credit</a:t>
            </a:r>
            <a:endParaRPr kumimoji="0" lang="en-US" sz="2400" b="0" i="0" u="none" strike="noStrike" cap="small" spc="15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101724" y="152400"/>
            <a:ext cx="294055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The World of Work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28E65-031D-4AFD-83E8-A2800998C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08A28E65-031D-4AFD-83E8-A2800998C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08A28E65-031D-4AFD-83E8-A2800998C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08A28E65-031D-4AFD-83E8-A2800998C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08A28E65-031D-4AFD-83E8-A2800998C4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208521-6C8C-40EF-BF34-D5AEEF3EA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5B208521-6C8C-40EF-BF34-D5AEEF3EA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5B208521-6C8C-40EF-BF34-D5AEEF3EA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5B208521-6C8C-40EF-BF34-D5AEEF3EA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5B208521-6C8C-40EF-BF34-D5AEEF3EAF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A6F9B5-AA5C-47AB-A692-4FB07D9E9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F9A6F9B5-AA5C-47AB-A692-4FB07D9E9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F9A6F9B5-AA5C-47AB-A692-4FB07D9E9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F9A6F9B5-AA5C-47AB-A692-4FB07D9E9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F9A6F9B5-AA5C-47AB-A692-4FB07D9E9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F7F4AC-DBFC-4AD0-B4B2-FE37400FE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D3F7F4AC-DBFC-4AD0-B4B2-FE37400FE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D3F7F4AC-DBFC-4AD0-B4B2-FE37400FE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D3F7F4AC-DBFC-4AD0-B4B2-FE37400FE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D3F7F4AC-DBFC-4AD0-B4B2-FE37400FE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7382" y="1828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Choose Your Path!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3076" name="Picture 4" descr="C:\Users\cleigh\AppData\Local\Microsoft\Windows\Temporary Internet Files\Content.IE5\6RI721K2\Footsteps_icon3.svg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3306">
            <a:off x="537334" y="449278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leigh\AppData\Local\Microsoft\Windows\Temporary Internet Files\Content.IE5\6RI721K2\Footsteps_icon3.svg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6182">
            <a:off x="2209800" y="354089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6098508" y="152400"/>
            <a:ext cx="3017520" cy="3048000"/>
            <a:chOff x="6248400" y="2438400"/>
            <a:chExt cx="3268980" cy="3302000"/>
          </a:xfrm>
          <a:solidFill>
            <a:schemeClr val="accent1">
              <a:lumMod val="75000"/>
            </a:schemeClr>
          </a:solidFill>
        </p:grpSpPr>
        <p:sp>
          <p:nvSpPr>
            <p:cNvPr id="16" name="Cube 15"/>
            <p:cNvSpPr/>
            <p:nvPr/>
          </p:nvSpPr>
          <p:spPr>
            <a:xfrm>
              <a:off x="6248400" y="2438400"/>
              <a:ext cx="3268980" cy="3268980"/>
            </a:xfrm>
            <a:prstGeom prst="cub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 descr="grads.jpg"/>
            <p:cNvPicPr preferRelativeResize="0"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3263900"/>
              <a:ext cx="2377440" cy="24765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</p:grpSp>
      <p:pic>
        <p:nvPicPr>
          <p:cNvPr id="18" name="Picture 5" descr="C:\Users\cleigh\AppData\Local\Microsoft\Windows\Temporary Internet Files\Content.IE5\6RI721K2\Footsteps_icon3.svg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9987">
            <a:off x="3768253" y="273764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685800"/>
            <a:ext cx="5723261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C00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xplosion 1 3"/>
          <p:cNvSpPr/>
          <p:nvPr/>
        </p:nvSpPr>
        <p:spPr>
          <a:xfrm rot="20672812">
            <a:off x="581215" y="154091"/>
            <a:ext cx="1680703" cy="1552718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New Classes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1818406"/>
      </p:ext>
    </p:extLst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94884392"/>
              </p:ext>
            </p:extLst>
          </p:nvPr>
        </p:nvGraphicFramePr>
        <p:xfrm>
          <a:off x="260350" y="228600"/>
          <a:ext cx="86233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3ECC5B-BEA1-4893-91A4-BF2EBF9B6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13ECC5B-BEA1-4893-91A4-BF2EBF9B6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9DE35F-C0B8-43BC-A03D-2DBEB8FC8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739DE35F-C0B8-43BC-A03D-2DBEB8FC8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9144C6-360A-4A9C-B26B-60C95D06F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29144C6-360A-4A9C-B26B-60C95D06F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0FCC16-D1C2-44E0-9E5D-1F12D765F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F00FCC16-D1C2-44E0-9E5D-1F12D765F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7BEF46-A61B-4474-9D73-8EB9C43D6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47BEF46-A61B-4474-9D73-8EB9C43D6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27A285-1400-4BDF-BE0B-84CC8EC35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627A285-1400-4BDF-BE0B-84CC8EC35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F8284D-B1C2-46E1-87E4-31E63E7F8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25F8284D-B1C2-46E1-87E4-31E63E7F8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722B64-8111-47BA-AF3C-90684984A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06722B64-8111-47BA-AF3C-90684984A6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0674E1-2FB4-413F-8F3D-CED125E71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010674E1-2FB4-413F-8F3D-CED125E71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3D1061-C1DD-4CA1-B63F-C0BC22EFD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B3D1061-C1DD-4CA1-B63F-C0BC22EFD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DFA7C9-D75F-46BF-B5AD-7BEF1C89F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22DFA7C9-D75F-46BF-B5AD-7BEF1C89F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567E33-F042-49B9-8D9B-176676EFC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AB567E33-F042-49B9-8D9B-176676EFCA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A93DF4-E5CE-4627-9C50-D0DE49205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26A93DF4-E5CE-4627-9C50-D0DE49205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EB99FC-C14B-4210-A6FD-3CF0848AC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71EB99FC-C14B-4210-A6FD-3CF0848AC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16BD0C-D841-47FA-9905-D1B627D70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7916BD0C-D841-47FA-9905-D1B627D70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C07B78-7DC1-4790-A861-AC403F48B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98C07B78-7DC1-4790-A861-AC403F48B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86947A-554E-42B4-87C6-3141C0602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1386947A-554E-42B4-87C6-3141C0602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70803399"/>
              </p:ext>
            </p:extLst>
          </p:nvPr>
        </p:nvGraphicFramePr>
        <p:xfrm>
          <a:off x="1143000" y="762000"/>
          <a:ext cx="6858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1828800" y="4953000"/>
            <a:ext cx="5486400" cy="175432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small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Marketing Consultant/merchandiser</a:t>
            </a:r>
            <a:endParaRPr kumimoji="0" lang="en-US" sz="2400" b="1" i="0" u="none" strike="noStrike" cap="small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small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Controller/CEO/Manager</a:t>
            </a:r>
            <a:endParaRPr kumimoji="0" lang="en-US" sz="2400" b="1" i="0" u="none" strike="noStrike" cap="small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small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Bookkeeper/Entrepreneur/sales</a:t>
            </a:r>
            <a:endParaRPr kumimoji="0" lang="en-US" sz="2400" b="1" i="0" u="none" strike="noStrike" cap="small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438400" y="4191000"/>
            <a:ext cx="42799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cap="small" spc="150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CTE &amp; Math Credit</a:t>
            </a:r>
            <a:endParaRPr kumimoji="0" lang="en-US" sz="2400" b="0" i="0" u="none" strike="noStrike" cap="small" spc="15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43000" y="132547"/>
            <a:ext cx="685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The World</a:t>
            </a:r>
            <a:r>
              <a:rPr kumimoji="0" lang="en-US" sz="280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of Business</a:t>
            </a:r>
            <a:endParaRPr kumimoji="0" lang="en-US" sz="280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3711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76200" y="4876800"/>
            <a:ext cx="1371600" cy="1143000"/>
          </a:xfrm>
          <a:prstGeom prst="cloudCallout">
            <a:avLst>
              <a:gd name="adj1" fmla="val 118724"/>
              <a:gd name="adj2" fmla="val 518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Career Ideas</a:t>
            </a:r>
            <a:endParaRPr lang="en-US" b="1" dirty="0"/>
          </a:p>
        </p:txBody>
      </p:sp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44484-EE3A-49E6-80D6-6AAD19DBF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E0044484-EE3A-49E6-80D6-6AAD19DBF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E0044484-EE3A-49E6-80D6-6AAD19DBF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E0044484-EE3A-49E6-80D6-6AAD19DBF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E0044484-EE3A-49E6-80D6-6AAD19DBF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6871A-63AA-4CE7-9AD5-D95447073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D0F6871A-63AA-4CE7-9AD5-D95447073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D0F6871A-63AA-4CE7-9AD5-D95447073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D0F6871A-63AA-4CE7-9AD5-D95447073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D0F6871A-63AA-4CE7-9AD5-D95447073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97DBFD-EED3-40A9-8E3A-D64D8AEB4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AF97DBFD-EED3-40A9-8E3A-D64D8AEB4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AF97DBFD-EED3-40A9-8E3A-D64D8AEB4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AF97DBFD-EED3-40A9-8E3A-D64D8AEB4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AF97DBFD-EED3-40A9-8E3A-D64D8AEB4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F23BEA-0444-48D3-8B4E-BB4145D5E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BAF23BEA-0444-48D3-8B4E-BB4145D5E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BAF23BEA-0444-48D3-8B4E-BB4145D5E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BAF23BEA-0444-48D3-8B4E-BB4145D5E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BAF23BEA-0444-48D3-8B4E-BB4145D5E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FD9F09-8471-4BE8-8690-8933BDD78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B5FD9F09-8471-4BE8-8690-8933BDD78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B5FD9F09-8471-4BE8-8690-8933BDD78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B5FD9F09-8471-4BE8-8690-8933BDD78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B5FD9F09-8471-4BE8-8690-8933BDD78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5F8E5-0611-40C7-BDA3-23667ED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DBE5F8E5-0611-40C7-BDA3-23667ED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DBE5F8E5-0611-40C7-BDA3-23667ED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DBE5F8E5-0611-40C7-BDA3-23667ED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DBE5F8E5-0611-40C7-BDA3-23667ED8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14317296"/>
              </p:ext>
            </p:extLst>
          </p:nvPr>
        </p:nvGraphicFramePr>
        <p:xfrm>
          <a:off x="1143000" y="762000"/>
          <a:ext cx="6858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828800" y="4953000"/>
            <a:ext cx="5486400" cy="175432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cap="small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Times New Roman" pitchFamily="18" charset="0"/>
              </a:rPr>
              <a:t>School Counselor/Social Worker</a:t>
            </a:r>
            <a:endParaRPr lang="en-US" sz="2400" b="1" cap="small" dirty="0">
              <a:solidFill>
                <a:srgbClr val="FFFF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cap="small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Times New Roman" pitchFamily="18" charset="0"/>
              </a:rPr>
              <a:t>Restaurateur/Chef </a:t>
            </a:r>
            <a:endParaRPr lang="en-US" sz="2400" b="1" cap="small" dirty="0">
              <a:solidFill>
                <a:srgbClr val="FFFF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cap="small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Times New Roman" pitchFamily="18" charset="0"/>
              </a:rPr>
              <a:t>Fashion or Interior Design</a:t>
            </a:r>
            <a:endParaRPr lang="en-US" sz="2400" b="1" cap="small" dirty="0">
              <a:solidFill>
                <a:srgbClr val="FFFFFF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52600" y="4191000"/>
            <a:ext cx="56388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cap="small" spc="150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Fine Art and CTE Credit</a:t>
            </a:r>
            <a:endParaRPr kumimoji="0" lang="en-US" sz="2400" b="0" i="0" u="none" strike="noStrike" cap="small" spc="15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471912" y="152400"/>
            <a:ext cx="420018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Family &amp; Consumer Science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409937" y="4721405"/>
            <a:ext cx="1371600" cy="1143000"/>
          </a:xfrm>
          <a:prstGeom prst="cloudCallout">
            <a:avLst>
              <a:gd name="adj1" fmla="val 118724"/>
              <a:gd name="adj2" fmla="val 518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Career Ideas</a:t>
            </a:r>
            <a:endParaRPr lang="en-US" b="1" dirty="0"/>
          </a:p>
        </p:txBody>
      </p:sp>
      <p:sp>
        <p:nvSpPr>
          <p:cNvPr id="9" name="Explosion 1 8"/>
          <p:cNvSpPr/>
          <p:nvPr/>
        </p:nvSpPr>
        <p:spPr>
          <a:xfrm rot="20681369">
            <a:off x="4561433" y="1911496"/>
            <a:ext cx="1372707" cy="1258788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New Class</a:t>
            </a:r>
            <a:endParaRPr lang="en-US" b="1" dirty="0"/>
          </a:p>
        </p:txBody>
      </p:sp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44484-EE3A-49E6-80D6-6AAD19DBF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E0044484-EE3A-49E6-80D6-6AAD19DBF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E0044484-EE3A-49E6-80D6-6AAD19DBF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E0044484-EE3A-49E6-80D6-6AAD19DBF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E0044484-EE3A-49E6-80D6-6AAD19DBF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6871A-63AA-4CE7-9AD5-D95447073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D0F6871A-63AA-4CE7-9AD5-D95447073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D0F6871A-63AA-4CE7-9AD5-D95447073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D0F6871A-63AA-4CE7-9AD5-D95447073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D0F6871A-63AA-4CE7-9AD5-D95447073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97DBFD-EED3-40A9-8E3A-D64D8AEB4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AF97DBFD-EED3-40A9-8E3A-D64D8AEB4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AF97DBFD-EED3-40A9-8E3A-D64D8AEB4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AF97DBFD-EED3-40A9-8E3A-D64D8AEB4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AF97DBFD-EED3-40A9-8E3A-D64D8AEB4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F23BEA-0444-48D3-8B4E-BB4145D5E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BAF23BEA-0444-48D3-8B4E-BB4145D5E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BAF23BEA-0444-48D3-8B4E-BB4145D5E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BAF23BEA-0444-48D3-8B4E-BB4145D5E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BAF23BEA-0444-48D3-8B4E-BB4145D5E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819611-99A7-43FD-8058-07FEE00D6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31819611-99A7-43FD-8058-07FEE00D6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31819611-99A7-43FD-8058-07FEE00D6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31819611-99A7-43FD-8058-07FEE00D6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31819611-99A7-43FD-8058-07FEE00D6B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84AE87-C191-45E6-AA8D-C54839B10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F884AE87-C191-45E6-AA8D-C54839B10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F884AE87-C191-45E6-AA8D-C54839B10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F884AE87-C191-45E6-AA8D-C54839B10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F884AE87-C191-45E6-AA8D-C54839B10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21429966"/>
              </p:ext>
            </p:extLst>
          </p:nvPr>
        </p:nvGraphicFramePr>
        <p:xfrm>
          <a:off x="1143000" y="762000"/>
          <a:ext cx="6858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828800" y="4953000"/>
            <a:ext cx="5486400" cy="175432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cap="small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Times New Roman" pitchFamily="18" charset="0"/>
              </a:rPr>
              <a:t>Computer or Game Programmer</a:t>
            </a:r>
            <a:endParaRPr lang="en-US" sz="2400" b="1" cap="small" dirty="0">
              <a:solidFill>
                <a:srgbClr val="FFFF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cap="small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Times New Roman" pitchFamily="18" charset="0"/>
              </a:rPr>
              <a:t>Virtual Reality Specialist/3D Animator</a:t>
            </a:r>
            <a:endParaRPr lang="en-US" sz="2400" b="1" cap="small" dirty="0">
              <a:solidFill>
                <a:srgbClr val="FFFF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cap="small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Times New Roman" pitchFamily="18" charset="0"/>
              </a:rPr>
              <a:t>Security or Network Administrator</a:t>
            </a:r>
            <a:endParaRPr lang="en-US" sz="2400" b="1" cap="small" dirty="0">
              <a:solidFill>
                <a:srgbClr val="FFFFFF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52600" y="4191000"/>
            <a:ext cx="56388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1" i="0" u="none" strike="noStrike" cap="small" spc="150" normalizeH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US" dirty="0"/>
              <a:t>Fine Art, CTE &amp; </a:t>
            </a:r>
            <a:r>
              <a:rPr lang="en-US" dirty="0" smtClean="0"/>
              <a:t>Math Credit </a:t>
            </a:r>
            <a:endParaRPr lang="en-US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885740" y="152400"/>
            <a:ext cx="337252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Computer Technology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" name="Explosion 1 2"/>
          <p:cNvSpPr/>
          <p:nvPr/>
        </p:nvSpPr>
        <p:spPr>
          <a:xfrm rot="20681369">
            <a:off x="76200" y="188088"/>
            <a:ext cx="1752600" cy="1488311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New Classes</a:t>
            </a:r>
            <a:endParaRPr lang="en-US" b="1" dirty="0"/>
          </a:p>
        </p:txBody>
      </p:sp>
      <p:sp>
        <p:nvSpPr>
          <p:cNvPr id="8" name="Cloud Callout 7"/>
          <p:cNvSpPr/>
          <p:nvPr/>
        </p:nvSpPr>
        <p:spPr>
          <a:xfrm>
            <a:off x="7543800" y="4800600"/>
            <a:ext cx="1371600" cy="1143000"/>
          </a:xfrm>
          <a:prstGeom prst="cloudCallout">
            <a:avLst>
              <a:gd name="adj1" fmla="val -100685"/>
              <a:gd name="adj2" fmla="val 2047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Career Ideas</a:t>
            </a:r>
            <a:endParaRPr lang="en-US" b="1" dirty="0"/>
          </a:p>
        </p:txBody>
      </p:sp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D5679-37D8-47F2-B1F2-59A77A9D6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2F9D5679-37D8-47F2-B1F2-59A77A9D6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2F9D5679-37D8-47F2-B1F2-59A77A9D6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2F9D5679-37D8-47F2-B1F2-59A77A9D6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2F9D5679-37D8-47F2-B1F2-59A77A9D6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2F428B-29C7-4383-B658-77E8B90FC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C62F428B-29C7-4383-B658-77E8B90FC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C62F428B-29C7-4383-B658-77E8B90FC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C62F428B-29C7-4383-B658-77E8B90FC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C62F428B-29C7-4383-B658-77E8B90FC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B3CD1-B8B8-4CCC-9BEA-B30421BD8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D32B3CD1-B8B8-4CCC-9BEA-B30421BD8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D32B3CD1-B8B8-4CCC-9BEA-B30421BD8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D32B3CD1-B8B8-4CCC-9BEA-B30421BD8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D32B3CD1-B8B8-4CCC-9BEA-B30421BD8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E4F084-B425-4702-A687-8CCAB9714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5EE4F084-B425-4702-A687-8CCAB9714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5EE4F084-B425-4702-A687-8CCAB9714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5EE4F084-B425-4702-A687-8CCAB9714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5EE4F084-B425-4702-A687-8CCAB9714C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933B90-6E0A-4539-8A6E-0034A629C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C3933B90-6E0A-4539-8A6E-0034A629C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C3933B90-6E0A-4539-8A6E-0034A629C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C3933B90-6E0A-4539-8A6E-0034A629C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C3933B90-6E0A-4539-8A6E-0034A629CF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2BD3C2-A33C-4376-8FD9-20C38D32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892BD3C2-A33C-4376-8FD9-20C38D32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892BD3C2-A33C-4376-8FD9-20C38D32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892BD3C2-A33C-4376-8FD9-20C38D32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892BD3C2-A33C-4376-8FD9-20C38D327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53240039"/>
              </p:ext>
            </p:extLst>
          </p:nvPr>
        </p:nvGraphicFramePr>
        <p:xfrm>
          <a:off x="1143000" y="762000"/>
          <a:ext cx="6858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828800" y="4953000"/>
            <a:ext cx="5486400" cy="175432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cap="small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Times New Roman" pitchFamily="18" charset="0"/>
              </a:rPr>
              <a:t>Graphic Artist/Animator</a:t>
            </a: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cap="small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Times New Roman" pitchFamily="18" charset="0"/>
              </a:rPr>
              <a:t>Publication/Broadcast Specialist</a:t>
            </a: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cap="small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Times New Roman" pitchFamily="18" charset="0"/>
              </a:rPr>
              <a:t>Art Conservator/Gallery Curator</a:t>
            </a:r>
            <a:endParaRPr lang="en-US" sz="2400" b="1" cap="small" dirty="0">
              <a:solidFill>
                <a:srgbClr val="FFFFFF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52600" y="4191000"/>
            <a:ext cx="56388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small" spc="15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CTE and Fine Art Credit</a:t>
            </a:r>
            <a:endParaRPr kumimoji="0" lang="en-US" sz="2400" b="0" i="0" u="none" strike="noStrike" cap="small" spc="15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892633" y="152400"/>
            <a:ext cx="335874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Art &amp; Communication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7543800" y="4800600"/>
            <a:ext cx="1371600" cy="1143000"/>
          </a:xfrm>
          <a:prstGeom prst="cloudCallout">
            <a:avLst>
              <a:gd name="adj1" fmla="val -100685"/>
              <a:gd name="adj2" fmla="val 2047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Career Ideas</a:t>
            </a:r>
            <a:endParaRPr lang="en-US" b="1" dirty="0"/>
          </a:p>
        </p:txBody>
      </p:sp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AE737A-87E6-4A25-93AF-C0C659A10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B7AE737A-87E6-4A25-93AF-C0C659A10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B7AE737A-87E6-4A25-93AF-C0C659A10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B7AE737A-87E6-4A25-93AF-C0C659A10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B7AE737A-87E6-4A25-93AF-C0C659A10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AD136C-6257-4A79-84F1-A3065E404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FAAD136C-6257-4A79-84F1-A3065E404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FAAD136C-6257-4A79-84F1-A3065E404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FAAD136C-6257-4A79-84F1-A3065E404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FAAD136C-6257-4A79-84F1-A3065E404C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6C8174-0029-43BE-B22B-FEC0656ED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3B6C8174-0029-43BE-B22B-FEC0656ED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3B6C8174-0029-43BE-B22B-FEC0656ED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3B6C8174-0029-43BE-B22B-FEC0656ED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3B6C8174-0029-43BE-B22B-FEC0656ED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B6B49C-6DE9-4632-B082-693C1DDD4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25B6B49C-6DE9-4632-B082-693C1DDD4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25B6B49C-6DE9-4632-B082-693C1DDD4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25B6B49C-6DE9-4632-B082-693C1DDD4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25B6B49C-6DE9-4632-B082-693C1DDD41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373D34-82FB-4531-B3CF-97727F961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84373D34-82FB-4531-B3CF-97727F961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84373D34-82FB-4531-B3CF-97727F961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84373D34-82FB-4531-B3CF-97727F961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84373D34-82FB-4531-B3CF-97727F961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50B8D6-9CA6-4CF4-A125-67022A9BD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D150B8D6-9CA6-4CF4-A125-67022A9BD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D150B8D6-9CA6-4CF4-A125-67022A9BD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D150B8D6-9CA6-4CF4-A125-67022A9BD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D150B8D6-9CA6-4CF4-A125-67022A9BD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66887058"/>
              </p:ext>
            </p:extLst>
          </p:nvPr>
        </p:nvGraphicFramePr>
        <p:xfrm>
          <a:off x="1143000" y="762000"/>
          <a:ext cx="6858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828800" y="4953000"/>
            <a:ext cx="5486400" cy="175432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cap="small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Times New Roman" pitchFamily="18" charset="0"/>
              </a:rPr>
              <a:t>Aerospace Engineer/Machine Operator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cap="small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Times New Roman" pitchFamily="18" charset="0"/>
              </a:rPr>
              <a:t>Laser or Microchip Manufacturer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cap="small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Times New Roman" pitchFamily="18" charset="0"/>
              </a:rPr>
              <a:t>Carpenter, Machinist</a:t>
            </a:r>
            <a:endParaRPr lang="en-US" sz="2400" b="1" cap="small" dirty="0">
              <a:solidFill>
                <a:srgbClr val="FFFFFF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32345" y="4191000"/>
            <a:ext cx="56388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1" i="0" u="none" strike="noStrike" cap="small" spc="150" normalizeH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US" dirty="0"/>
              <a:t>Fine Art, Math &amp; CTE Credit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401133" y="290899"/>
            <a:ext cx="2341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Manufacturing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228600" y="4829537"/>
            <a:ext cx="1371600" cy="1143000"/>
          </a:xfrm>
          <a:prstGeom prst="cloudCallout">
            <a:avLst>
              <a:gd name="adj1" fmla="val 82437"/>
              <a:gd name="adj2" fmla="val 225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Career Ideas</a:t>
            </a:r>
            <a:endParaRPr lang="en-US" b="1" dirty="0"/>
          </a:p>
        </p:txBody>
      </p:sp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298480-7759-4A22-80FF-3194FC937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24298480-7759-4A22-80FF-3194FC937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24298480-7759-4A22-80FF-3194FC937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24298480-7759-4A22-80FF-3194FC937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24298480-7759-4A22-80FF-3194FC9376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D9A57C-4EDC-4CF5-B586-2747C2E9A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25D9A57C-4EDC-4CF5-B586-2747C2E9A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25D9A57C-4EDC-4CF5-B586-2747C2E9A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25D9A57C-4EDC-4CF5-B586-2747C2E9A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25D9A57C-4EDC-4CF5-B586-2747C2E9A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00A25-676E-4A65-915D-9F8E60567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08800A25-676E-4A65-915D-9F8E60567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08800A25-676E-4A65-915D-9F8E60567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08800A25-676E-4A65-915D-9F8E60567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08800A25-676E-4A65-915D-9F8E60567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D57450-E028-4BB9-8606-493F8F596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ABD57450-E028-4BB9-8606-493F8F596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ABD57450-E028-4BB9-8606-493F8F596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ABD57450-E028-4BB9-8606-493F8F596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ABD57450-E028-4BB9-8606-493F8F596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3EA06E-FB83-4CC3-A8FD-D10688D4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283EA06E-FB83-4CC3-A8FD-D10688D4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283EA06E-FB83-4CC3-A8FD-D10688D4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283EA06E-FB83-4CC3-A8FD-D10688D4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283EA06E-FB83-4CC3-A8FD-D10688D4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2B1F7A-1271-4DF3-86B1-C17297EB5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632B1F7A-1271-4DF3-86B1-C17297EB5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632B1F7A-1271-4DF3-86B1-C17297EB5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632B1F7A-1271-4DF3-86B1-C17297EB5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632B1F7A-1271-4DF3-86B1-C17297EB5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54334033"/>
              </p:ext>
            </p:extLst>
          </p:nvPr>
        </p:nvGraphicFramePr>
        <p:xfrm>
          <a:off x="1143000" y="762000"/>
          <a:ext cx="6858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828800" y="4953000"/>
            <a:ext cx="5486400" cy="175432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cap="small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Times New Roman" pitchFamily="18" charset="0"/>
              </a:rPr>
              <a:t>Business Owner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cap="small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Times New Roman" pitchFamily="18" charset="0"/>
              </a:rPr>
              <a:t>Creation &amp; Development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cap="small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Times New Roman" pitchFamily="18" charset="0"/>
              </a:rPr>
              <a:t>Entrepreneur</a:t>
            </a:r>
            <a:endParaRPr lang="en-US" sz="2400" b="1" cap="small" dirty="0">
              <a:solidFill>
                <a:srgbClr val="FFFFFF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52600" y="4191000"/>
            <a:ext cx="56388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small" spc="15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Fine Art, CTE and Math Credit</a:t>
            </a:r>
            <a:endParaRPr kumimoji="0" lang="en-US" sz="2400" b="0" i="0" u="none" strike="noStrike" cap="small" spc="15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208359" y="152400"/>
            <a:ext cx="272728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Entrepreneurship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 rot="20681369">
            <a:off x="76200" y="188088"/>
            <a:ext cx="1752600" cy="1488311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New Classes</a:t>
            </a:r>
            <a:endParaRPr lang="en-US" b="1" dirty="0"/>
          </a:p>
        </p:txBody>
      </p:sp>
      <p:sp>
        <p:nvSpPr>
          <p:cNvPr id="8" name="Cloud Callout 7"/>
          <p:cNvSpPr/>
          <p:nvPr/>
        </p:nvSpPr>
        <p:spPr>
          <a:xfrm>
            <a:off x="7543800" y="4800600"/>
            <a:ext cx="1371600" cy="1143000"/>
          </a:xfrm>
          <a:prstGeom prst="cloudCallout">
            <a:avLst>
              <a:gd name="adj1" fmla="val -100685"/>
              <a:gd name="adj2" fmla="val 2047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Career Ideas</a:t>
            </a:r>
            <a:endParaRPr lang="en-US" b="1" dirty="0"/>
          </a:p>
        </p:txBody>
      </p:sp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85F2C7-A861-43E3-AF19-375DC0CAA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AE85F2C7-A861-43E3-AF19-375DC0CAA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AE85F2C7-A861-43E3-AF19-375DC0CAA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AE85F2C7-A861-43E3-AF19-375DC0CAA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AE85F2C7-A861-43E3-AF19-375DC0CAA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D3910E-9CFF-4742-A3B3-015C7401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E1D3910E-9CFF-4742-A3B3-015C7401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E1D3910E-9CFF-4742-A3B3-015C7401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E1D3910E-9CFF-4742-A3B3-015C7401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E1D3910E-9CFF-4742-A3B3-015C7401F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633A06-0C8F-419D-8FCB-2129D89BA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39633A06-0C8F-419D-8FCB-2129D89BA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39633A06-0C8F-419D-8FCB-2129D89BA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39633A06-0C8F-419D-8FCB-2129D89BA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39633A06-0C8F-419D-8FCB-2129D89BA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66C48B-B442-4744-8E6A-57ECDBEF3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7966C48B-B442-4744-8E6A-57ECDBEF3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7966C48B-B442-4744-8E6A-57ECDBEF3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7966C48B-B442-4744-8E6A-57ECDBEF3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7966C48B-B442-4744-8E6A-57ECDBEF3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237B9B-D42E-49E9-A5F7-7F79657F5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E8237B9B-D42E-49E9-A5F7-7F79657F5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E8237B9B-D42E-49E9-A5F7-7F79657F5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E8237B9B-D42E-49E9-A5F7-7F79657F5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E8237B9B-D42E-49E9-A5F7-7F79657F5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5873F-4412-4D93-8C7A-04007619D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FA75873F-4412-4D93-8C7A-04007619D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FA75873F-4412-4D93-8C7A-04007619D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FA75873F-4412-4D93-8C7A-04007619D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FA75873F-4412-4D93-8C7A-04007619D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52837713"/>
              </p:ext>
            </p:extLst>
          </p:nvPr>
        </p:nvGraphicFramePr>
        <p:xfrm>
          <a:off x="1143000" y="762000"/>
          <a:ext cx="6858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828800" y="4953000"/>
            <a:ext cx="5486400" cy="175432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cap="small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Times New Roman" pitchFamily="18" charset="0"/>
              </a:rPr>
              <a:t>Scientist, Surgeon, Nurse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cap="small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Times New Roman" pitchFamily="18" charset="0"/>
              </a:rPr>
              <a:t>Natural Resource Specialist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cap="small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Times New Roman" pitchFamily="18" charset="0"/>
              </a:rPr>
              <a:t>Robotics Software Engineer</a:t>
            </a:r>
            <a:endParaRPr lang="en-US" sz="2400" b="1" cap="small" dirty="0">
              <a:solidFill>
                <a:srgbClr val="FFFFFF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52600" y="4191000"/>
            <a:ext cx="56388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small" spc="15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CTE &amp; Science Credit </a:t>
            </a:r>
            <a:endParaRPr kumimoji="0" lang="en-US" sz="2400" b="0" i="0" u="none" strike="noStrike" cap="small" spc="15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860910" y="152400"/>
            <a:ext cx="142218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Sciences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7543800" y="4800600"/>
            <a:ext cx="1371600" cy="1143000"/>
          </a:xfrm>
          <a:prstGeom prst="cloudCallout">
            <a:avLst>
              <a:gd name="adj1" fmla="val -120938"/>
              <a:gd name="adj2" fmla="val 437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Career Ideas</a:t>
            </a:r>
            <a:endParaRPr lang="en-US" b="1" dirty="0"/>
          </a:p>
        </p:txBody>
      </p:sp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7D62C395-65FD-4A09-B009-EE2FA33CD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32945B-1CB3-4A1A-A557-230F87513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D632945B-1CB3-4A1A-A557-230F87513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D632945B-1CB3-4A1A-A557-230F87513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D632945B-1CB3-4A1A-A557-230F87513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D632945B-1CB3-4A1A-A557-230F87513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3ADCA0-031C-4EF2-AC83-5EE2D2348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043ADCA0-031C-4EF2-AC83-5EE2D2348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043ADCA0-031C-4EF2-AC83-5EE2D2348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043ADCA0-031C-4EF2-AC83-5EE2D2348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043ADCA0-031C-4EF2-AC83-5EE2D2348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C34515-B4CC-448A-853C-0DAD1C75B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78C34515-B4CC-448A-853C-0DAD1C75B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78C34515-B4CC-448A-853C-0DAD1C75B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78C34515-B4CC-448A-853C-0DAD1C75B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78C34515-B4CC-448A-853C-0DAD1C75B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60234-ABDD-4524-956B-890A9776F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C3160234-ABDD-4524-956B-890A9776F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C3160234-ABDD-4524-956B-890A9776F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C3160234-ABDD-4524-956B-890A9776F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C3160234-ABDD-4524-956B-890A9776F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98F851-C876-45E0-A53E-3F035C5E0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7098F851-C876-45E0-A53E-3F035C5E0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7098F851-C876-45E0-A53E-3F035C5E0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7098F851-C876-45E0-A53E-3F035C5E0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7098F851-C876-45E0-A53E-3F035C5E0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6BA0E5-5266-4586-838F-C0DD0D22F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FC6BA0E5-5266-4586-838F-C0DD0D22F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FC6BA0E5-5266-4586-838F-C0DD0D22F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FC6BA0E5-5266-4586-838F-C0DD0D22F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FC6BA0E5-5266-4586-838F-C0DD0D22F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18823</TotalTime>
  <Words>251</Words>
  <Application>Microsoft Office PowerPoint</Application>
  <PresentationFormat>On-screen Show (4:3)</PresentationFormat>
  <Paragraphs>89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Crystal Leigh</dc:creator>
  <cp:lastModifiedBy>Lori Benedict</cp:lastModifiedBy>
  <cp:revision>109</cp:revision>
  <dcterms:created xsi:type="dcterms:W3CDTF">2011-03-05T21:56:15Z</dcterms:created>
  <dcterms:modified xsi:type="dcterms:W3CDTF">2016-02-22T22:36:37Z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